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4"/>
    <p:sldId id="257" r:id="rId25"/>
    <p:sldId id="258" r:id="rId26"/>
    <p:sldId id="259" r:id="rId27"/>
    <p:sldId id="260" r:id="rId28"/>
    <p:sldId id="261" r:id="rId29"/>
    <p:sldId id="262" r:id="rId30"/>
    <p:sldId id="263" r:id="rId31"/>
    <p:sldId id="264" r:id="rId32"/>
    <p:sldId id="265" r:id="rId33"/>
    <p:sldId id="266" r:id="rId34"/>
    <p:sldId id="267" r:id="rId35"/>
    <p:sldId id="268" r:id="rId36"/>
    <p:sldId id="269" r:id="rId37"/>
    <p:sldId id="270" r:id="rId38"/>
    <p:sldId id="271" r:id="rId39"/>
    <p:sldId id="272" r:id="rId40"/>
    <p:sldId id="273" r:id="rId41"/>
    <p:sldId id="274" r:id="rId42"/>
    <p:sldId id="275" r:id="rId43"/>
    <p:sldId id="276" r:id="rId44"/>
    <p:sldId id="277" r:id="rId45"/>
    <p:sldId id="278" r:id="rId46"/>
    <p:sldId id="279" r:id="rId47"/>
    <p:sldId id="280" r:id="rId48"/>
    <p:sldId id="281" r:id="rId49"/>
    <p:sldId id="282" r:id="rId50"/>
    <p:sldId id="283" r:id="rId51"/>
    <p:sldId id="284" r:id="rId52"/>
    <p:sldId id="285" r:id="rId53"/>
    <p:sldId id="286" r:id="rId54"/>
    <p:sldId id="287" r:id="rId55"/>
  </p:sldIdLst>
  <p:sldSz cx="9753600" cy="73152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ontserrat Light" charset="1" panose="00000400000000000000"/>
      <p:regular r:id="rId10"/>
    </p:embeddedFont>
    <p:embeddedFont>
      <p:font typeface="Montserrat Light Bold" charset="1" panose="00000800000000000000"/>
      <p:regular r:id="rId11"/>
    </p:embeddedFont>
    <p:embeddedFont>
      <p:font typeface="Montserrat Light Italics" charset="1" panose="00000400000000000000"/>
      <p:regular r:id="rId12"/>
    </p:embeddedFont>
    <p:embeddedFont>
      <p:font typeface="Montserrat Light Bold Italics" charset="1" panose="00000800000000000000"/>
      <p:regular r:id="rId13"/>
    </p:embeddedFont>
    <p:embeddedFont>
      <p:font typeface="Bodoni FLF" charset="1" panose="02000606090000020003"/>
      <p:regular r:id="rId14"/>
    </p:embeddedFont>
    <p:embeddedFont>
      <p:font typeface="Bodoni FLF Bold" charset="1" panose="02000803080000020003"/>
      <p:regular r:id="rId15"/>
    </p:embeddedFont>
    <p:embeddedFont>
      <p:font typeface="Bodoni FLF Italics" charset="1" panose="02000603090000090003"/>
      <p:regular r:id="rId16"/>
    </p:embeddedFont>
    <p:embeddedFont>
      <p:font typeface="Bodoni FLF Bold Italics" charset="1" panose="02000803090000090003"/>
      <p:regular r:id="rId17"/>
    </p:embeddedFont>
    <p:embeddedFont>
      <p:font typeface="Open Sans Light" charset="1" panose="020B0306030504020204"/>
      <p:regular r:id="rId18"/>
    </p:embeddedFont>
    <p:embeddedFont>
      <p:font typeface="Open Sans Light Bold" charset="1" panose="020B0806030504020204"/>
      <p:regular r:id="rId19"/>
    </p:embeddedFont>
    <p:embeddedFont>
      <p:font typeface="Open Sans Light Italics" charset="1" panose="020B0306030504020204"/>
      <p:regular r:id="rId20"/>
    </p:embeddedFont>
    <p:embeddedFont>
      <p:font typeface="Open Sans Light Bold Italics" charset="1" panose="020B0806030504020204"/>
      <p:regular r:id="rId21"/>
    </p:embeddedFont>
    <p:embeddedFont>
      <p:font typeface="Open Sans Extra Bold" charset="1" panose="020B0906030804020204"/>
      <p:regular r:id="rId22"/>
    </p:embeddedFont>
    <p:embeddedFont>
      <p:font typeface="Open Sans Extra Bold Italics" charset="1" panose="020B0906030804020204"/>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29" Target="slides/slide6.xml" Type="http://schemas.openxmlformats.org/officeDocument/2006/relationships/slide"/><Relationship Id="rId3" Target="viewProps.xml" Type="http://schemas.openxmlformats.org/officeDocument/2006/relationships/viewProps"/><Relationship Id="rId30" Target="slides/slide7.xml" Type="http://schemas.openxmlformats.org/officeDocument/2006/relationships/slide"/><Relationship Id="rId31" Target="slides/slide8.xml" Type="http://schemas.openxmlformats.org/officeDocument/2006/relationships/slide"/><Relationship Id="rId32" Target="slides/slide9.xml" Type="http://schemas.openxmlformats.org/officeDocument/2006/relationships/slide"/><Relationship Id="rId33" Target="slides/slide10.xml" Type="http://schemas.openxmlformats.org/officeDocument/2006/relationships/slide"/><Relationship Id="rId34" Target="slides/slide11.xml" Type="http://schemas.openxmlformats.org/officeDocument/2006/relationships/slide"/><Relationship Id="rId35" Target="slides/slide12.xml" Type="http://schemas.openxmlformats.org/officeDocument/2006/relationships/slide"/><Relationship Id="rId36" Target="slides/slide13.xml" Type="http://schemas.openxmlformats.org/officeDocument/2006/relationships/slide"/><Relationship Id="rId37" Target="slides/slide14.xml" Type="http://schemas.openxmlformats.org/officeDocument/2006/relationships/slide"/><Relationship Id="rId38" Target="slides/slide15.xml" Type="http://schemas.openxmlformats.org/officeDocument/2006/relationships/slide"/><Relationship Id="rId39" Target="slides/slide16.xml" Type="http://schemas.openxmlformats.org/officeDocument/2006/relationships/slide"/><Relationship Id="rId4" Target="theme/theme1.xml" Type="http://schemas.openxmlformats.org/officeDocument/2006/relationships/theme"/><Relationship Id="rId40" Target="slides/slide17.xml" Type="http://schemas.openxmlformats.org/officeDocument/2006/relationships/slide"/><Relationship Id="rId41" Target="slides/slide18.xml" Type="http://schemas.openxmlformats.org/officeDocument/2006/relationships/slide"/><Relationship Id="rId42" Target="slides/slide19.xml" Type="http://schemas.openxmlformats.org/officeDocument/2006/relationships/slide"/><Relationship Id="rId43" Target="slides/slide20.xml" Type="http://schemas.openxmlformats.org/officeDocument/2006/relationships/slide"/><Relationship Id="rId44" Target="slides/slide21.xml" Type="http://schemas.openxmlformats.org/officeDocument/2006/relationships/slide"/><Relationship Id="rId45" Target="slides/slide22.xml" Type="http://schemas.openxmlformats.org/officeDocument/2006/relationships/slide"/><Relationship Id="rId46" Target="slides/slide23.xml" Type="http://schemas.openxmlformats.org/officeDocument/2006/relationships/slide"/><Relationship Id="rId47" Target="slides/slide24.xml" Type="http://schemas.openxmlformats.org/officeDocument/2006/relationships/slide"/><Relationship Id="rId48" Target="slides/slide25.xml" Type="http://schemas.openxmlformats.org/officeDocument/2006/relationships/slide"/><Relationship Id="rId49" Target="slides/slide26.xml" Type="http://schemas.openxmlformats.org/officeDocument/2006/relationships/slide"/><Relationship Id="rId5" Target="tableStyles.xml" Type="http://schemas.openxmlformats.org/officeDocument/2006/relationships/tableStyles"/><Relationship Id="rId50" Target="slides/slide27.xml" Type="http://schemas.openxmlformats.org/officeDocument/2006/relationships/slide"/><Relationship Id="rId51" Target="slides/slide28.xml" Type="http://schemas.openxmlformats.org/officeDocument/2006/relationships/slide"/><Relationship Id="rId52" Target="slides/slide29.xml" Type="http://schemas.openxmlformats.org/officeDocument/2006/relationships/slide"/><Relationship Id="rId53" Target="slides/slide30.xml" Type="http://schemas.openxmlformats.org/officeDocument/2006/relationships/slide"/><Relationship Id="rId54" Target="slides/slide31.xml" Type="http://schemas.openxmlformats.org/officeDocument/2006/relationships/slide"/><Relationship Id="rId55" Target="slides/slide32.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E7osUQ3tI.mp4>
</file>

<file path=ppt/media/VAE7woHIUOs.mp4>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svg>
</file>

<file path=ppt/media/image20.png>
</file>

<file path=ppt/media/image21.png>
</file>

<file path=ppt/media/image22.png>
</file>

<file path=ppt/media/image23.png>
</file>

<file path=ppt/media/image24.pn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jpeg>
</file>

<file path=ppt/media/image47.jpeg>
</file>

<file path=ppt/media/image48.jpeg>
</file>

<file path=ppt/media/image49.jpeg>
</file>

<file path=ppt/media/image5.png>
</file>

<file path=ppt/media/image50.jpeg>
</file>

<file path=ppt/media/image6.sv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16.jpeg" Type="http://schemas.openxmlformats.org/officeDocument/2006/relationships/image"/><Relationship Id="rId4" Target="../media/image17.jpeg" Type="http://schemas.openxmlformats.org/officeDocument/2006/relationships/image"/><Relationship Id="rId5" Target="../media/image18.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 Id="rId6" Target="../media/image2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23.png" Type="http://schemas.openxmlformats.org/officeDocument/2006/relationships/image"/><Relationship Id="rId5" Target="../media/image2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 Id="rId3" Target="../media/image26.jpeg" Type="http://schemas.openxmlformats.org/officeDocument/2006/relationships/image"/><Relationship Id="rId4" Target="../media/VAE7osUQ3tI.mp4" Type="http://schemas.openxmlformats.org/officeDocument/2006/relationships/video"/><Relationship Id="rId5" Target="../media/VAE7osUQ3tI.mp4" Type="http://schemas.microsoft.com/office/2007/relationships/media"/></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27.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29.jpeg" Type="http://schemas.openxmlformats.org/officeDocument/2006/relationships/image"/><Relationship Id="rId4" Target="../media/image30.jpeg" Type="http://schemas.openxmlformats.org/officeDocument/2006/relationships/image"/><Relationship Id="rId5" Target="../media/image31.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 Id="rId3" Target="../media/image36.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37.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8.png" Type="http://schemas.openxmlformats.org/officeDocument/2006/relationships/image"/><Relationship Id="rId3" Target="../media/image39.png" Type="http://schemas.openxmlformats.org/officeDocument/2006/relationships/image"/><Relationship Id="rId4" Target="../media/image40.png" Type="http://schemas.openxmlformats.org/officeDocument/2006/relationships/image"/><Relationship Id="rId5" Target="../media/image41.png" Type="http://schemas.openxmlformats.org/officeDocument/2006/relationships/image"/><Relationship Id="rId6" Target="../media/image42.png" Type="http://schemas.openxmlformats.org/officeDocument/2006/relationships/image"/><Relationship Id="rId7" Target="../media/image43.png" Type="http://schemas.openxmlformats.org/officeDocument/2006/relationships/image"/><Relationship Id="rId8" Target="../media/image44.png" Type="http://schemas.openxmlformats.org/officeDocument/2006/relationships/image"/><Relationship Id="rId9" Target="../media/image45.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6.jpe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7.jpeg" Type="http://schemas.openxmlformats.org/officeDocument/2006/relationships/image"/><Relationship Id="rId3" Target="../media/VAE7woHIUOs.mp4" Type="http://schemas.openxmlformats.org/officeDocument/2006/relationships/video"/><Relationship Id="rId4" Target="../media/VAE7woHIUOs.mp4" Type="http://schemas.microsoft.com/office/2007/relationships/media"/></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8.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9.jpe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0.jpe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5FBFB"/>
        </a:solidFill>
      </p:bgPr>
    </p:bg>
    <p:spTree>
      <p:nvGrpSpPr>
        <p:cNvPr id="1" name=""/>
        <p:cNvGrpSpPr/>
        <p:nvPr/>
      </p:nvGrpSpPr>
      <p:grpSpPr>
        <a:xfrm>
          <a:off x="0" y="0"/>
          <a:ext cx="0" cy="0"/>
          <a:chOff x="0" y="0"/>
          <a:chExt cx="0" cy="0"/>
        </a:xfrm>
      </p:grpSpPr>
      <p:sp>
        <p:nvSpPr>
          <p:cNvPr name="AutoShape 2" id="2"/>
          <p:cNvSpPr/>
          <p:nvPr/>
        </p:nvSpPr>
        <p:spPr>
          <a:xfrm rot="0">
            <a:off x="0" y="0"/>
            <a:ext cx="9753600" cy="7315200"/>
          </a:xfrm>
          <a:prstGeom prst="rect">
            <a:avLst/>
          </a:prstGeom>
          <a:solidFill>
            <a:srgbClr val="F5FBFB"/>
          </a:solidFill>
        </p:spPr>
      </p:sp>
      <p:sp>
        <p:nvSpPr>
          <p:cNvPr name="AutoShape 3" id="3"/>
          <p:cNvSpPr/>
          <p:nvPr/>
        </p:nvSpPr>
        <p:spPr>
          <a:xfrm rot="0">
            <a:off x="-155237" y="0"/>
            <a:ext cx="9753600" cy="7315200"/>
          </a:xfrm>
          <a:prstGeom prst="rect">
            <a:avLst/>
          </a:prstGeom>
          <a:solidFill>
            <a:srgbClr val="F5FBFB"/>
          </a:solidFill>
        </p:spPr>
      </p:sp>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5237" y="5056298"/>
            <a:ext cx="10545683" cy="2262110"/>
          </a:xfrm>
          <a:prstGeom prst="rect">
            <a:avLst/>
          </a:prstGeom>
        </p:spPr>
      </p:pic>
      <p:grpSp>
        <p:nvGrpSpPr>
          <p:cNvPr name="Group 5" id="5"/>
          <p:cNvGrpSpPr/>
          <p:nvPr/>
        </p:nvGrpSpPr>
        <p:grpSpPr>
          <a:xfrm rot="0">
            <a:off x="8521700" y="393523"/>
            <a:ext cx="584865" cy="30782"/>
            <a:chOff x="0" y="0"/>
            <a:chExt cx="12065000" cy="635000"/>
          </a:xfrm>
        </p:grpSpPr>
        <p:sp>
          <p:nvSpPr>
            <p:cNvPr name="Freeform 6" id="6"/>
            <p:cNvSpPr/>
            <p:nvPr/>
          </p:nvSpPr>
          <p:spPr>
            <a:xfrm>
              <a:off x="0" y="0"/>
              <a:ext cx="12065000" cy="635000"/>
            </a:xfrm>
            <a:custGeom>
              <a:avLst/>
              <a:gdLst/>
              <a:ahLst/>
              <a:cxnLst/>
              <a:rect r="r" b="b" t="t" l="l"/>
              <a:pathLst>
                <a:path h="635000" w="12065000">
                  <a:moveTo>
                    <a:pt x="0" y="0"/>
                  </a:moveTo>
                  <a:lnTo>
                    <a:pt x="12065000" y="0"/>
                  </a:lnTo>
                  <a:lnTo>
                    <a:pt x="12065000" y="635000"/>
                  </a:lnTo>
                  <a:lnTo>
                    <a:pt x="0" y="635000"/>
                  </a:lnTo>
                  <a:close/>
                </a:path>
              </a:pathLst>
            </a:custGeom>
            <a:solidFill>
              <a:srgbClr val="37D5E4"/>
            </a:solidFill>
          </p:spPr>
        </p:sp>
      </p:grpSp>
      <p:pic>
        <p:nvPicPr>
          <p:cNvPr name="Picture 7" id="7"/>
          <p:cNvPicPr>
            <a:picLocks noChangeAspect="true"/>
          </p:cNvPicPr>
          <p:nvPr/>
        </p:nvPicPr>
        <p:blipFill>
          <a:blip r:embed="rId4"/>
          <a:srcRect l="0" t="0" r="0" b="0"/>
          <a:stretch>
            <a:fillRect/>
          </a:stretch>
        </p:blipFill>
        <p:spPr>
          <a:xfrm flipH="false" flipV="false" rot="0">
            <a:off x="-739936" y="-3209"/>
            <a:ext cx="10922998" cy="7318409"/>
          </a:xfrm>
          <a:prstGeom prst="rect">
            <a:avLst/>
          </a:prstGeom>
        </p:spPr>
      </p:pic>
      <p:sp>
        <p:nvSpPr>
          <p:cNvPr name="TextBox 8" id="8"/>
          <p:cNvSpPr txBox="true"/>
          <p:nvPr/>
        </p:nvSpPr>
        <p:spPr>
          <a:xfrm rot="0">
            <a:off x="-349935" y="1262526"/>
            <a:ext cx="7810592" cy="1996700"/>
          </a:xfrm>
          <a:prstGeom prst="rect">
            <a:avLst/>
          </a:prstGeom>
        </p:spPr>
        <p:txBody>
          <a:bodyPr anchor="t" rtlCol="false" tIns="0" lIns="0" bIns="0" rIns="0">
            <a:spAutoFit/>
          </a:bodyPr>
          <a:lstStyle/>
          <a:p>
            <a:pPr algn="ctr">
              <a:lnSpc>
                <a:spcPts val="7360"/>
              </a:lnSpc>
            </a:pPr>
            <a:r>
              <a:rPr lang="en-US" sz="7360" spc="73">
                <a:solidFill>
                  <a:srgbClr val="37D5E4"/>
                </a:solidFill>
                <a:latin typeface="Bodoni FLF Italics"/>
              </a:rPr>
              <a:t>USO BASICO COMPUTADORA</a:t>
            </a:r>
          </a:p>
        </p:txBody>
      </p:sp>
      <p:sp>
        <p:nvSpPr>
          <p:cNvPr name="TextBox 9" id="9"/>
          <p:cNvSpPr txBox="true"/>
          <p:nvPr/>
        </p:nvSpPr>
        <p:spPr>
          <a:xfrm rot="0">
            <a:off x="731520" y="268827"/>
            <a:ext cx="7045060" cy="282382"/>
          </a:xfrm>
          <a:prstGeom prst="rect">
            <a:avLst/>
          </a:prstGeom>
        </p:spPr>
        <p:txBody>
          <a:bodyPr anchor="t" rtlCol="false" tIns="0" lIns="0" bIns="0" rIns="0">
            <a:spAutoFit/>
          </a:bodyPr>
          <a:lstStyle/>
          <a:p>
            <a:pPr>
              <a:lnSpc>
                <a:spcPts val="2285"/>
              </a:lnSpc>
            </a:pPr>
            <a:r>
              <a:rPr lang="en-US" sz="1632" spc="440">
                <a:solidFill>
                  <a:srgbClr val="454543"/>
                </a:solidFill>
                <a:latin typeface="Montserrat Light Bold"/>
              </a:rPr>
              <a:t>UNIVERSIDAD DE COSTA RICA   TCU-653</a:t>
            </a:r>
          </a:p>
        </p:txBody>
      </p:sp>
      <p:sp>
        <p:nvSpPr>
          <p:cNvPr name="TextBox 10" id="10"/>
          <p:cNvSpPr txBox="true"/>
          <p:nvPr/>
        </p:nvSpPr>
        <p:spPr>
          <a:xfrm rot="0">
            <a:off x="214435" y="5152891"/>
            <a:ext cx="5263840" cy="452469"/>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Daniel Arguedas B90607 </a:t>
            </a:r>
          </a:p>
        </p:txBody>
      </p:sp>
      <p:sp>
        <p:nvSpPr>
          <p:cNvPr name="TextBox 11" id="11"/>
          <p:cNvSpPr txBox="true"/>
          <p:nvPr/>
        </p:nvSpPr>
        <p:spPr>
          <a:xfrm rot="0">
            <a:off x="214435" y="5740600"/>
            <a:ext cx="5263840" cy="452469"/>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Daniela Morales B95247</a:t>
            </a:r>
          </a:p>
        </p:txBody>
      </p:sp>
      <p:sp>
        <p:nvSpPr>
          <p:cNvPr name="TextBox 12" id="12"/>
          <p:cNvSpPr txBox="true"/>
          <p:nvPr/>
        </p:nvSpPr>
        <p:spPr>
          <a:xfrm rot="0">
            <a:off x="214435" y="6307916"/>
            <a:ext cx="5263840" cy="446754"/>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Juan Calderón B68103</a:t>
            </a:r>
          </a:p>
        </p:txBody>
      </p:sp>
      <p:sp>
        <p:nvSpPr>
          <p:cNvPr name="TextBox 13" id="13"/>
          <p:cNvSpPr txBox="true"/>
          <p:nvPr/>
        </p:nvSpPr>
        <p:spPr>
          <a:xfrm rot="0">
            <a:off x="214435" y="4609545"/>
            <a:ext cx="5263840" cy="446754"/>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Pablo Porras B86105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5568" y="4455012"/>
            <a:ext cx="9753600" cy="2860188"/>
            <a:chOff x="0" y="0"/>
            <a:chExt cx="4639733" cy="1360575"/>
          </a:xfrm>
        </p:grpSpPr>
        <p:sp>
          <p:nvSpPr>
            <p:cNvPr name="Freeform 3" id="3"/>
            <p:cNvSpPr/>
            <p:nvPr/>
          </p:nvSpPr>
          <p:spPr>
            <a:xfrm>
              <a:off x="0" y="0"/>
              <a:ext cx="4639733" cy="1360575"/>
            </a:xfrm>
            <a:custGeom>
              <a:avLst/>
              <a:gdLst/>
              <a:ahLst/>
              <a:cxnLst/>
              <a:rect r="r" b="b" t="t" l="l"/>
              <a:pathLst>
                <a:path h="1360575" w="4639733">
                  <a:moveTo>
                    <a:pt x="0" y="0"/>
                  </a:moveTo>
                  <a:lnTo>
                    <a:pt x="4639733" y="0"/>
                  </a:lnTo>
                  <a:lnTo>
                    <a:pt x="4639733" y="1360575"/>
                  </a:lnTo>
                  <a:lnTo>
                    <a:pt x="0" y="1360575"/>
                  </a:lnTo>
                  <a:close/>
                </a:path>
              </a:pathLst>
            </a:custGeom>
            <a:solidFill>
              <a:srgbClr val="C7D0D8">
                <a:alpha val="17647"/>
              </a:srgbClr>
            </a:solidFill>
          </p:spPr>
        </p:sp>
      </p:grpSp>
      <p:pic>
        <p:nvPicPr>
          <p:cNvPr name="Picture 4" id="4"/>
          <p:cNvPicPr>
            <a:picLocks noChangeAspect="true"/>
          </p:cNvPicPr>
          <p:nvPr/>
        </p:nvPicPr>
        <p:blipFill>
          <a:blip r:embed="rId2"/>
          <a:srcRect l="1087" t="0" r="1087" b="10051"/>
          <a:stretch>
            <a:fillRect/>
          </a:stretch>
        </p:blipFill>
        <p:spPr>
          <a:xfrm flipH="false" flipV="false" rot="0">
            <a:off x="0" y="3486715"/>
            <a:ext cx="9753600" cy="4484188"/>
          </a:xfrm>
          <a:prstGeom prst="rect">
            <a:avLst/>
          </a:prstGeom>
        </p:spPr>
      </p:pic>
      <p:sp>
        <p:nvSpPr>
          <p:cNvPr name="TextBox 5" id="5"/>
          <p:cNvSpPr txBox="true"/>
          <p:nvPr/>
        </p:nvSpPr>
        <p:spPr>
          <a:xfrm rot="0">
            <a:off x="3052358" y="87335"/>
            <a:ext cx="4153042" cy="901992"/>
          </a:xfrm>
          <a:prstGeom prst="rect">
            <a:avLst/>
          </a:prstGeom>
        </p:spPr>
        <p:txBody>
          <a:bodyPr anchor="t" rtlCol="false" tIns="0" lIns="0" bIns="0" rIns="0">
            <a:spAutoFit/>
          </a:bodyPr>
          <a:lstStyle/>
          <a:p>
            <a:pPr>
              <a:lnSpc>
                <a:spcPts val="6463"/>
              </a:lnSpc>
            </a:pPr>
            <a:r>
              <a:rPr lang="en-US" sz="5929" spc="59">
                <a:solidFill>
                  <a:srgbClr val="37D5E4"/>
                </a:solidFill>
                <a:latin typeface="Bodoni FLF Italics"/>
              </a:rPr>
              <a:t>Hardware</a:t>
            </a:r>
          </a:p>
        </p:txBody>
      </p:sp>
      <p:sp>
        <p:nvSpPr>
          <p:cNvPr name="TextBox 6" id="6"/>
          <p:cNvSpPr txBox="true"/>
          <p:nvPr/>
        </p:nvSpPr>
        <p:spPr>
          <a:xfrm rot="0">
            <a:off x="1714171" y="894077"/>
            <a:ext cx="6829416" cy="885063"/>
          </a:xfrm>
          <a:prstGeom prst="rect">
            <a:avLst/>
          </a:prstGeom>
        </p:spPr>
        <p:txBody>
          <a:bodyPr anchor="t" rtlCol="false" tIns="0" lIns="0" bIns="0" rIns="0">
            <a:spAutoFit/>
          </a:bodyPr>
          <a:lstStyle/>
          <a:p>
            <a:pPr>
              <a:lnSpc>
                <a:spcPts val="3597"/>
              </a:lnSpc>
            </a:pPr>
            <a:r>
              <a:rPr lang="en-US" sz="2180" spc="180">
                <a:solidFill>
                  <a:srgbClr val="222222"/>
                </a:solidFill>
                <a:latin typeface="Montserrat Light Bold"/>
              </a:rPr>
              <a:t>Es la parte tangible de la computadora, como mouse, teclado. monitor, CASE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20074" y="1433095"/>
            <a:ext cx="166326" cy="166326"/>
            <a:chOff x="0" y="0"/>
            <a:chExt cx="6350000" cy="6350000"/>
          </a:xfrm>
        </p:grpSpPr>
        <p:sp>
          <p:nvSpPr>
            <p:cNvPr name="Freeform 3" id="3"/>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4" id="4"/>
          <p:cNvGrpSpPr/>
          <p:nvPr/>
        </p:nvGrpSpPr>
        <p:grpSpPr>
          <a:xfrm rot="5400000">
            <a:off x="-2770720" y="3646350"/>
            <a:ext cx="7337490" cy="30782"/>
            <a:chOff x="0" y="0"/>
            <a:chExt cx="151362763" cy="635000"/>
          </a:xfrm>
        </p:grpSpPr>
        <p:sp>
          <p:nvSpPr>
            <p:cNvPr name="Freeform 5" id="5"/>
            <p:cNvSpPr/>
            <p:nvPr/>
          </p:nvSpPr>
          <p:spPr>
            <a:xfrm>
              <a:off x="0" y="0"/>
              <a:ext cx="151362767" cy="635000"/>
            </a:xfrm>
            <a:custGeom>
              <a:avLst/>
              <a:gdLst/>
              <a:ahLst/>
              <a:cxnLst/>
              <a:rect r="r" b="b" t="t" l="l"/>
              <a:pathLst>
                <a:path h="635000" w="151362767">
                  <a:moveTo>
                    <a:pt x="0" y="0"/>
                  </a:moveTo>
                  <a:lnTo>
                    <a:pt x="151362767" y="0"/>
                  </a:lnTo>
                  <a:lnTo>
                    <a:pt x="151362767" y="635000"/>
                  </a:lnTo>
                  <a:lnTo>
                    <a:pt x="0" y="635000"/>
                  </a:lnTo>
                  <a:close/>
                </a:path>
              </a:pathLst>
            </a:custGeom>
            <a:solidFill>
              <a:srgbClr val="37D5E4"/>
            </a:solidFill>
          </p:spPr>
        </p:sp>
      </p:grpSp>
      <p:grpSp>
        <p:nvGrpSpPr>
          <p:cNvPr name="Group 6" id="6"/>
          <p:cNvGrpSpPr>
            <a:grpSpLocks noChangeAspect="true"/>
          </p:cNvGrpSpPr>
          <p:nvPr/>
        </p:nvGrpSpPr>
        <p:grpSpPr>
          <a:xfrm rot="0">
            <a:off x="3618342" y="1179942"/>
            <a:ext cx="6135258" cy="6135258"/>
            <a:chOff x="0" y="0"/>
            <a:chExt cx="6350000" cy="6350000"/>
          </a:xfrm>
        </p:grpSpPr>
        <p:sp>
          <p:nvSpPr>
            <p:cNvPr name="Freeform 7" id="7"/>
            <p:cNvSpPr/>
            <p:nvPr/>
          </p:nvSpPr>
          <p:spPr>
            <a:xfrm>
              <a:off x="-95377" y="-95377"/>
              <a:ext cx="6540754" cy="6540754"/>
            </a:xfrm>
            <a:custGeom>
              <a:avLst/>
              <a:gdLst/>
              <a:ahLst/>
              <a:cxnLst/>
              <a:rect r="r" b="b" t="t" l="l"/>
              <a:pathLst>
                <a:path h="6540754" w="6540754">
                  <a:moveTo>
                    <a:pt x="6540754" y="0"/>
                  </a:moveTo>
                  <a:lnTo>
                    <a:pt x="0" y="6540754"/>
                  </a:lnTo>
                  <a:lnTo>
                    <a:pt x="6540754" y="6540754"/>
                  </a:lnTo>
                  <a:close/>
                </a:path>
              </a:pathLst>
            </a:custGeom>
            <a:blipFill>
              <a:blip r:embed="rId2">
                <a:alphaModFix amt="63000"/>
              </a:blip>
              <a:stretch>
                <a:fillRect l="-49750" r="-49750" t="0" b="0"/>
              </a:stretch>
            </a:blipFill>
          </p:spPr>
        </p:sp>
      </p:grpSp>
      <p:sp>
        <p:nvSpPr>
          <p:cNvPr name="TextBox 8" id="8"/>
          <p:cNvSpPr txBox="true"/>
          <p:nvPr/>
        </p:nvSpPr>
        <p:spPr>
          <a:xfrm rot="0">
            <a:off x="1352550" y="207970"/>
            <a:ext cx="4800330" cy="1391450"/>
          </a:xfrm>
          <a:prstGeom prst="rect">
            <a:avLst/>
          </a:prstGeom>
        </p:spPr>
        <p:txBody>
          <a:bodyPr anchor="t" rtlCol="false" tIns="0" lIns="0" bIns="0" rIns="0">
            <a:spAutoFit/>
          </a:bodyPr>
          <a:lstStyle/>
          <a:p>
            <a:pPr>
              <a:lnSpc>
                <a:spcPts val="5264"/>
              </a:lnSpc>
            </a:pPr>
            <a:r>
              <a:rPr lang="en-US" sz="4830" spc="48">
                <a:solidFill>
                  <a:srgbClr val="454543"/>
                </a:solidFill>
                <a:latin typeface="Bodoni FLF Italics"/>
              </a:rPr>
              <a:t>Dispositivos Periféricos</a:t>
            </a:r>
          </a:p>
        </p:txBody>
      </p:sp>
      <p:sp>
        <p:nvSpPr>
          <p:cNvPr name="TextBox 9" id="9"/>
          <p:cNvSpPr txBox="true"/>
          <p:nvPr/>
        </p:nvSpPr>
        <p:spPr>
          <a:xfrm rot="0">
            <a:off x="1119970" y="1924246"/>
            <a:ext cx="4572114" cy="2814669"/>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Los dispositivos periféricos son dispositivos externos que nos permiten como usuarios interactuar y visualizar la información en el ordenador.</a:t>
            </a:r>
          </a:p>
        </p:txBody>
      </p:sp>
      <p:sp>
        <p:nvSpPr>
          <p:cNvPr name="TextBox 10" id="10"/>
          <p:cNvSpPr txBox="true"/>
          <p:nvPr/>
        </p:nvSpPr>
        <p:spPr>
          <a:xfrm rot="0">
            <a:off x="1119970" y="4988715"/>
            <a:ext cx="4572114" cy="924909"/>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Se dividen principalmente en tres: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1684590" y="513411"/>
            <a:ext cx="7337490" cy="30782"/>
            <a:chOff x="0" y="0"/>
            <a:chExt cx="151362763" cy="635000"/>
          </a:xfrm>
        </p:grpSpPr>
        <p:sp>
          <p:nvSpPr>
            <p:cNvPr name="Freeform 3" id="3"/>
            <p:cNvSpPr/>
            <p:nvPr/>
          </p:nvSpPr>
          <p:spPr>
            <a:xfrm>
              <a:off x="0" y="0"/>
              <a:ext cx="151362767" cy="635000"/>
            </a:xfrm>
            <a:custGeom>
              <a:avLst/>
              <a:gdLst/>
              <a:ahLst/>
              <a:cxnLst/>
              <a:rect r="r" b="b" t="t" l="l"/>
              <a:pathLst>
                <a:path h="635000" w="151362767">
                  <a:moveTo>
                    <a:pt x="0" y="0"/>
                  </a:moveTo>
                  <a:lnTo>
                    <a:pt x="151362767" y="0"/>
                  </a:lnTo>
                  <a:lnTo>
                    <a:pt x="151362767" y="635000"/>
                  </a:lnTo>
                  <a:lnTo>
                    <a:pt x="0" y="635000"/>
                  </a:lnTo>
                  <a:close/>
                </a:path>
              </a:pathLst>
            </a:custGeom>
            <a:solidFill>
              <a:srgbClr val="37D5E4"/>
            </a:solidFill>
          </p:spPr>
        </p:sp>
      </p:grpSp>
      <p:grpSp>
        <p:nvGrpSpPr>
          <p:cNvPr name="Group 4" id="4"/>
          <p:cNvGrpSpPr>
            <a:grpSpLocks noChangeAspect="true"/>
          </p:cNvGrpSpPr>
          <p:nvPr/>
        </p:nvGrpSpPr>
        <p:grpSpPr>
          <a:xfrm rot="0">
            <a:off x="7956240" y="430249"/>
            <a:ext cx="166326" cy="166326"/>
            <a:chOff x="0" y="0"/>
            <a:chExt cx="6350000" cy="6350000"/>
          </a:xfrm>
        </p:grpSpPr>
        <p:sp>
          <p:nvSpPr>
            <p:cNvPr name="Freeform 5" id="5"/>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pic>
        <p:nvPicPr>
          <p:cNvPr name="Picture 6" id="6"/>
          <p:cNvPicPr>
            <a:picLocks noChangeAspect="true"/>
          </p:cNvPicPr>
          <p:nvPr/>
        </p:nvPicPr>
        <p:blipFill>
          <a:blip r:embed="rId2"/>
          <a:srcRect l="0" t="0" r="0" b="0"/>
          <a:stretch>
            <a:fillRect/>
          </a:stretch>
        </p:blipFill>
        <p:spPr>
          <a:xfrm flipH="false" flipV="false" rot="0">
            <a:off x="233516" y="2203650"/>
            <a:ext cx="1913156" cy="2907900"/>
          </a:xfrm>
          <a:prstGeom prst="rect">
            <a:avLst/>
          </a:prstGeom>
        </p:spPr>
      </p:pic>
      <p:pic>
        <p:nvPicPr>
          <p:cNvPr name="Picture 7" id="7"/>
          <p:cNvPicPr>
            <a:picLocks noChangeAspect="true"/>
          </p:cNvPicPr>
          <p:nvPr/>
        </p:nvPicPr>
        <p:blipFill>
          <a:blip r:embed="rId3"/>
          <a:srcRect l="14369" t="3025" r="2559" b="3025"/>
          <a:stretch>
            <a:fillRect/>
          </a:stretch>
        </p:blipFill>
        <p:spPr>
          <a:xfrm flipH="false" flipV="false" rot="0">
            <a:off x="2668310" y="3657600"/>
            <a:ext cx="3392183" cy="2557605"/>
          </a:xfrm>
          <a:prstGeom prst="rect">
            <a:avLst/>
          </a:prstGeom>
        </p:spPr>
      </p:pic>
      <p:pic>
        <p:nvPicPr>
          <p:cNvPr name="Picture 8" id="8"/>
          <p:cNvPicPr>
            <a:picLocks noChangeAspect="true"/>
          </p:cNvPicPr>
          <p:nvPr/>
        </p:nvPicPr>
        <p:blipFill>
          <a:blip r:embed="rId4"/>
          <a:srcRect l="0" t="0" r="0" b="0"/>
          <a:stretch>
            <a:fillRect/>
          </a:stretch>
        </p:blipFill>
        <p:spPr>
          <a:xfrm flipH="false" flipV="false" rot="0">
            <a:off x="6537107" y="2553928"/>
            <a:ext cx="2213263" cy="1475508"/>
          </a:xfrm>
          <a:prstGeom prst="rect">
            <a:avLst/>
          </a:prstGeom>
        </p:spPr>
      </p:pic>
      <p:pic>
        <p:nvPicPr>
          <p:cNvPr name="Picture 9" id="9"/>
          <p:cNvPicPr>
            <a:picLocks noChangeAspect="true"/>
          </p:cNvPicPr>
          <p:nvPr/>
        </p:nvPicPr>
        <p:blipFill>
          <a:blip r:embed="rId5"/>
          <a:srcRect l="0" t="0" r="0" b="0"/>
          <a:stretch>
            <a:fillRect/>
          </a:stretch>
        </p:blipFill>
        <p:spPr>
          <a:xfrm flipH="false" flipV="false" rot="0">
            <a:off x="6537107" y="4681538"/>
            <a:ext cx="2278356" cy="2278356"/>
          </a:xfrm>
          <a:prstGeom prst="rect">
            <a:avLst/>
          </a:prstGeom>
        </p:spPr>
      </p:pic>
      <p:sp>
        <p:nvSpPr>
          <p:cNvPr name="TextBox 10" id="10"/>
          <p:cNvSpPr txBox="true"/>
          <p:nvPr/>
        </p:nvSpPr>
        <p:spPr>
          <a:xfrm rot="0">
            <a:off x="1797360" y="155824"/>
            <a:ext cx="6158880" cy="724700"/>
          </a:xfrm>
          <a:prstGeom prst="rect">
            <a:avLst/>
          </a:prstGeom>
        </p:spPr>
        <p:txBody>
          <a:bodyPr anchor="t" rtlCol="false" tIns="0" lIns="0" bIns="0" rIns="0">
            <a:spAutoFit/>
          </a:bodyPr>
          <a:lstStyle/>
          <a:p>
            <a:pPr>
              <a:lnSpc>
                <a:spcPts val="5264"/>
              </a:lnSpc>
            </a:pPr>
            <a:r>
              <a:rPr lang="en-US" sz="4830" spc="48">
                <a:solidFill>
                  <a:srgbClr val="454543"/>
                </a:solidFill>
                <a:latin typeface="Bodoni FLF Italics"/>
              </a:rPr>
              <a:t>Dispositivos de Entrada </a:t>
            </a:r>
          </a:p>
        </p:txBody>
      </p:sp>
      <p:sp>
        <p:nvSpPr>
          <p:cNvPr name="TextBox 11" id="11"/>
          <p:cNvSpPr txBox="true"/>
          <p:nvPr/>
        </p:nvSpPr>
        <p:spPr>
          <a:xfrm rot="0">
            <a:off x="93102" y="1171819"/>
            <a:ext cx="9567395" cy="1382109"/>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Estos nos permiten introducir datos externos a la computadora, los mas comunes son:</a:t>
            </a:r>
          </a:p>
          <a:p>
            <a:pPr algn="just">
              <a:lnSpc>
                <a:spcPts val="3601"/>
              </a:lnSpc>
            </a:pPr>
          </a:p>
        </p:txBody>
      </p:sp>
      <p:sp>
        <p:nvSpPr>
          <p:cNvPr name="TextBox 12" id="12"/>
          <p:cNvSpPr txBox="true"/>
          <p:nvPr/>
        </p:nvSpPr>
        <p:spPr>
          <a:xfrm rot="0">
            <a:off x="8039403" y="5233233"/>
            <a:ext cx="1509045" cy="372745"/>
          </a:xfrm>
          <a:prstGeom prst="rect">
            <a:avLst/>
          </a:prstGeom>
        </p:spPr>
        <p:txBody>
          <a:bodyPr anchor="t" rtlCol="false" tIns="0" lIns="0" bIns="0" rIns="0">
            <a:spAutoFit/>
          </a:bodyPr>
          <a:lstStyle/>
          <a:p>
            <a:pPr algn="ctr">
              <a:lnSpc>
                <a:spcPts val="3079"/>
              </a:lnSpc>
            </a:pPr>
            <a:r>
              <a:rPr lang="en-US" sz="2199">
                <a:solidFill>
                  <a:srgbClr val="000000"/>
                </a:solidFill>
                <a:latin typeface="Open Sans Light Bold"/>
              </a:rPr>
              <a:t>Micrófono</a:t>
            </a:r>
          </a:p>
        </p:txBody>
      </p:sp>
      <p:sp>
        <p:nvSpPr>
          <p:cNvPr name="TextBox 13" id="13"/>
          <p:cNvSpPr txBox="true"/>
          <p:nvPr/>
        </p:nvSpPr>
        <p:spPr>
          <a:xfrm rot="0">
            <a:off x="3478068" y="3253582"/>
            <a:ext cx="1074182" cy="372745"/>
          </a:xfrm>
          <a:prstGeom prst="rect">
            <a:avLst/>
          </a:prstGeom>
        </p:spPr>
        <p:txBody>
          <a:bodyPr anchor="t" rtlCol="false" tIns="0" lIns="0" bIns="0" rIns="0">
            <a:spAutoFit/>
          </a:bodyPr>
          <a:lstStyle/>
          <a:p>
            <a:pPr algn="ctr">
              <a:lnSpc>
                <a:spcPts val="3079"/>
              </a:lnSpc>
            </a:pPr>
            <a:r>
              <a:rPr lang="en-US" sz="2199">
                <a:solidFill>
                  <a:srgbClr val="000000"/>
                </a:solidFill>
                <a:latin typeface="Open Sans Light Bold"/>
              </a:rPr>
              <a:t>Teclado</a:t>
            </a:r>
          </a:p>
        </p:txBody>
      </p:sp>
      <p:sp>
        <p:nvSpPr>
          <p:cNvPr name="TextBox 14" id="14"/>
          <p:cNvSpPr txBox="true"/>
          <p:nvPr/>
        </p:nvSpPr>
        <p:spPr>
          <a:xfrm rot="0">
            <a:off x="153595" y="5233233"/>
            <a:ext cx="2072997" cy="372745"/>
          </a:xfrm>
          <a:prstGeom prst="rect">
            <a:avLst/>
          </a:prstGeom>
        </p:spPr>
        <p:txBody>
          <a:bodyPr anchor="t" rtlCol="false" tIns="0" lIns="0" bIns="0" rIns="0">
            <a:spAutoFit/>
          </a:bodyPr>
          <a:lstStyle/>
          <a:p>
            <a:pPr algn="ctr">
              <a:lnSpc>
                <a:spcPts val="3079"/>
              </a:lnSpc>
            </a:pPr>
            <a:r>
              <a:rPr lang="en-US" sz="2199">
                <a:solidFill>
                  <a:srgbClr val="000000"/>
                </a:solidFill>
                <a:latin typeface="Open Sans Light Bold"/>
              </a:rPr>
              <a:t>Ratón o Mouse</a:t>
            </a:r>
          </a:p>
        </p:txBody>
      </p:sp>
      <p:sp>
        <p:nvSpPr>
          <p:cNvPr name="TextBox 15" id="15"/>
          <p:cNvSpPr txBox="true"/>
          <p:nvPr/>
        </p:nvSpPr>
        <p:spPr>
          <a:xfrm rot="0">
            <a:off x="7037192" y="2165550"/>
            <a:ext cx="1085374" cy="372745"/>
          </a:xfrm>
          <a:prstGeom prst="rect">
            <a:avLst/>
          </a:prstGeom>
        </p:spPr>
        <p:txBody>
          <a:bodyPr anchor="t" rtlCol="false" tIns="0" lIns="0" bIns="0" rIns="0">
            <a:spAutoFit/>
          </a:bodyPr>
          <a:lstStyle/>
          <a:p>
            <a:pPr algn="ctr">
              <a:lnSpc>
                <a:spcPts val="3079"/>
              </a:lnSpc>
            </a:pPr>
            <a:r>
              <a:rPr lang="en-US" sz="2199">
                <a:solidFill>
                  <a:srgbClr val="000000"/>
                </a:solidFill>
                <a:latin typeface="Open Sans Light Bold"/>
              </a:rPr>
              <a:t>Cámara</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1684590" y="513411"/>
            <a:ext cx="7337490" cy="30782"/>
            <a:chOff x="0" y="0"/>
            <a:chExt cx="151362763" cy="635000"/>
          </a:xfrm>
        </p:grpSpPr>
        <p:sp>
          <p:nvSpPr>
            <p:cNvPr name="Freeform 3" id="3"/>
            <p:cNvSpPr/>
            <p:nvPr/>
          </p:nvSpPr>
          <p:spPr>
            <a:xfrm>
              <a:off x="0" y="0"/>
              <a:ext cx="151362767" cy="635000"/>
            </a:xfrm>
            <a:custGeom>
              <a:avLst/>
              <a:gdLst/>
              <a:ahLst/>
              <a:cxnLst/>
              <a:rect r="r" b="b" t="t" l="l"/>
              <a:pathLst>
                <a:path h="635000" w="151362767">
                  <a:moveTo>
                    <a:pt x="0" y="0"/>
                  </a:moveTo>
                  <a:lnTo>
                    <a:pt x="151362767" y="0"/>
                  </a:lnTo>
                  <a:lnTo>
                    <a:pt x="151362767" y="635000"/>
                  </a:lnTo>
                  <a:lnTo>
                    <a:pt x="0" y="635000"/>
                  </a:lnTo>
                  <a:close/>
                </a:path>
              </a:pathLst>
            </a:custGeom>
            <a:solidFill>
              <a:srgbClr val="37D5E4"/>
            </a:solidFill>
          </p:spPr>
        </p:sp>
      </p:grpSp>
      <p:grpSp>
        <p:nvGrpSpPr>
          <p:cNvPr name="Group 4" id="4"/>
          <p:cNvGrpSpPr>
            <a:grpSpLocks noChangeAspect="true"/>
          </p:cNvGrpSpPr>
          <p:nvPr/>
        </p:nvGrpSpPr>
        <p:grpSpPr>
          <a:xfrm rot="0">
            <a:off x="7956240" y="430249"/>
            <a:ext cx="166326" cy="166326"/>
            <a:chOff x="0" y="0"/>
            <a:chExt cx="6350000" cy="6350000"/>
          </a:xfrm>
        </p:grpSpPr>
        <p:sp>
          <p:nvSpPr>
            <p:cNvPr name="Freeform 5" id="5"/>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pic>
        <p:nvPicPr>
          <p:cNvPr name="Picture 6" id="6"/>
          <p:cNvPicPr>
            <a:picLocks noChangeAspect="true"/>
          </p:cNvPicPr>
          <p:nvPr/>
        </p:nvPicPr>
        <p:blipFill>
          <a:blip r:embed="rId2"/>
          <a:srcRect l="0" t="0" r="0" b="0"/>
          <a:stretch>
            <a:fillRect/>
          </a:stretch>
        </p:blipFill>
        <p:spPr>
          <a:xfrm flipH="false" flipV="false" rot="0">
            <a:off x="731520" y="2303119"/>
            <a:ext cx="7819442" cy="4649014"/>
          </a:xfrm>
          <a:prstGeom prst="rect">
            <a:avLst/>
          </a:prstGeom>
        </p:spPr>
      </p:pic>
      <p:grpSp>
        <p:nvGrpSpPr>
          <p:cNvPr name="Group 7" id="7"/>
          <p:cNvGrpSpPr/>
          <p:nvPr/>
        </p:nvGrpSpPr>
        <p:grpSpPr>
          <a:xfrm rot="0">
            <a:off x="4998720" y="2303119"/>
            <a:ext cx="3552242" cy="2011680"/>
            <a:chOff x="0" y="0"/>
            <a:chExt cx="1913890" cy="1083860"/>
          </a:xfrm>
        </p:grpSpPr>
        <p:sp>
          <p:nvSpPr>
            <p:cNvPr name="Freeform 8" id="8"/>
            <p:cNvSpPr/>
            <p:nvPr/>
          </p:nvSpPr>
          <p:spPr>
            <a:xfrm>
              <a:off x="0" y="0"/>
              <a:ext cx="1913890" cy="1083860"/>
            </a:xfrm>
            <a:custGeom>
              <a:avLst/>
              <a:gdLst/>
              <a:ahLst/>
              <a:cxnLst/>
              <a:rect r="r" b="b" t="t" l="l"/>
              <a:pathLst>
                <a:path h="1083860" w="1913890">
                  <a:moveTo>
                    <a:pt x="0" y="0"/>
                  </a:moveTo>
                  <a:lnTo>
                    <a:pt x="1913890" y="0"/>
                  </a:lnTo>
                  <a:lnTo>
                    <a:pt x="1913890" y="1083860"/>
                  </a:lnTo>
                  <a:lnTo>
                    <a:pt x="0" y="1083860"/>
                  </a:lnTo>
                  <a:close/>
                </a:path>
              </a:pathLst>
            </a:custGeom>
            <a:solidFill>
              <a:srgbClr val="FFFFFF"/>
            </a:solidFill>
          </p:spPr>
        </p:sp>
      </p:grpSp>
      <p:sp>
        <p:nvSpPr>
          <p:cNvPr name="TextBox 9" id="9"/>
          <p:cNvSpPr txBox="true"/>
          <p:nvPr/>
        </p:nvSpPr>
        <p:spPr>
          <a:xfrm rot="0">
            <a:off x="1797360" y="155824"/>
            <a:ext cx="6158880" cy="724700"/>
          </a:xfrm>
          <a:prstGeom prst="rect">
            <a:avLst/>
          </a:prstGeom>
        </p:spPr>
        <p:txBody>
          <a:bodyPr anchor="t" rtlCol="false" tIns="0" lIns="0" bIns="0" rIns="0">
            <a:spAutoFit/>
          </a:bodyPr>
          <a:lstStyle/>
          <a:p>
            <a:pPr>
              <a:lnSpc>
                <a:spcPts val="5264"/>
              </a:lnSpc>
            </a:pPr>
            <a:r>
              <a:rPr lang="en-US" sz="4830" spc="48">
                <a:solidFill>
                  <a:srgbClr val="454543"/>
                </a:solidFill>
                <a:latin typeface="Bodoni FLF Italics"/>
              </a:rPr>
              <a:t>Dispositivos de Salida</a:t>
            </a:r>
          </a:p>
        </p:txBody>
      </p:sp>
      <p:sp>
        <p:nvSpPr>
          <p:cNvPr name="TextBox 10" id="10"/>
          <p:cNvSpPr txBox="true"/>
          <p:nvPr/>
        </p:nvSpPr>
        <p:spPr>
          <a:xfrm rot="0">
            <a:off x="93102" y="1171819"/>
            <a:ext cx="9567395" cy="1382109"/>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Este tipo de dispositivos muestran información hacia el exterior del ordenador, los más comunes son:</a:t>
            </a:r>
          </a:p>
          <a:p>
            <a:pPr algn="just">
              <a:lnSpc>
                <a:spcPts val="3601"/>
              </a:lnSpc>
            </a:pPr>
          </a:p>
        </p:txBody>
      </p:sp>
      <p:sp>
        <p:nvSpPr>
          <p:cNvPr name="TextBox 11" id="11"/>
          <p:cNvSpPr txBox="true"/>
          <p:nvPr/>
        </p:nvSpPr>
        <p:spPr>
          <a:xfrm rot="0">
            <a:off x="359606" y="2683150"/>
            <a:ext cx="1126331" cy="372745"/>
          </a:xfrm>
          <a:prstGeom prst="rect">
            <a:avLst/>
          </a:prstGeom>
        </p:spPr>
        <p:txBody>
          <a:bodyPr anchor="t" rtlCol="false" tIns="0" lIns="0" bIns="0" rIns="0">
            <a:spAutoFit/>
          </a:bodyPr>
          <a:lstStyle/>
          <a:p>
            <a:pPr algn="ctr">
              <a:lnSpc>
                <a:spcPts val="3079"/>
              </a:lnSpc>
            </a:pPr>
            <a:r>
              <a:rPr lang="en-US" sz="2199">
                <a:solidFill>
                  <a:srgbClr val="000000"/>
                </a:solidFill>
                <a:latin typeface="Open Sans Light Bold"/>
              </a:rPr>
              <a:t>Monitor</a:t>
            </a:r>
          </a:p>
        </p:txBody>
      </p:sp>
      <p:sp>
        <p:nvSpPr>
          <p:cNvPr name="TextBox 12" id="12"/>
          <p:cNvSpPr txBox="true"/>
          <p:nvPr/>
        </p:nvSpPr>
        <p:spPr>
          <a:xfrm rot="0">
            <a:off x="621900" y="6412065"/>
            <a:ext cx="1600438" cy="372745"/>
          </a:xfrm>
          <a:prstGeom prst="rect">
            <a:avLst/>
          </a:prstGeom>
        </p:spPr>
        <p:txBody>
          <a:bodyPr anchor="t" rtlCol="false" tIns="0" lIns="0" bIns="0" rIns="0">
            <a:spAutoFit/>
          </a:bodyPr>
          <a:lstStyle/>
          <a:p>
            <a:pPr algn="ctr">
              <a:lnSpc>
                <a:spcPts val="3079"/>
              </a:lnSpc>
            </a:pPr>
            <a:r>
              <a:rPr lang="en-US" sz="2199">
                <a:solidFill>
                  <a:srgbClr val="000000"/>
                </a:solidFill>
                <a:latin typeface="Open Sans Light Bold"/>
              </a:rPr>
              <a:t>Auriculares</a:t>
            </a:r>
          </a:p>
        </p:txBody>
      </p:sp>
      <p:sp>
        <p:nvSpPr>
          <p:cNvPr name="TextBox 13" id="13"/>
          <p:cNvSpPr txBox="true"/>
          <p:nvPr/>
        </p:nvSpPr>
        <p:spPr>
          <a:xfrm rot="0">
            <a:off x="3543062" y="6579387"/>
            <a:ext cx="1333738" cy="372745"/>
          </a:xfrm>
          <a:prstGeom prst="rect">
            <a:avLst/>
          </a:prstGeom>
        </p:spPr>
        <p:txBody>
          <a:bodyPr anchor="t" rtlCol="false" tIns="0" lIns="0" bIns="0" rIns="0">
            <a:spAutoFit/>
          </a:bodyPr>
          <a:lstStyle/>
          <a:p>
            <a:pPr algn="ctr">
              <a:lnSpc>
                <a:spcPts val="3079"/>
              </a:lnSpc>
            </a:pPr>
            <a:r>
              <a:rPr lang="en-US" sz="2199">
                <a:solidFill>
                  <a:srgbClr val="000000"/>
                </a:solidFill>
                <a:latin typeface="Open Sans Light Bold"/>
              </a:rPr>
              <a:t>Parlantes</a:t>
            </a:r>
          </a:p>
        </p:txBody>
      </p:sp>
      <p:sp>
        <p:nvSpPr>
          <p:cNvPr name="TextBox 14" id="14"/>
          <p:cNvSpPr txBox="true"/>
          <p:nvPr/>
        </p:nvSpPr>
        <p:spPr>
          <a:xfrm rot="0">
            <a:off x="7807769" y="4985229"/>
            <a:ext cx="1510242" cy="372745"/>
          </a:xfrm>
          <a:prstGeom prst="rect">
            <a:avLst/>
          </a:prstGeom>
        </p:spPr>
        <p:txBody>
          <a:bodyPr anchor="t" rtlCol="false" tIns="0" lIns="0" bIns="0" rIns="0">
            <a:spAutoFit/>
          </a:bodyPr>
          <a:lstStyle/>
          <a:p>
            <a:pPr algn="ctr">
              <a:lnSpc>
                <a:spcPts val="3079"/>
              </a:lnSpc>
            </a:pPr>
            <a:r>
              <a:rPr lang="en-US" sz="2199">
                <a:solidFill>
                  <a:srgbClr val="000000"/>
                </a:solidFill>
                <a:latin typeface="Open Sans Light Bold"/>
              </a:rPr>
              <a:t>Impresora</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20074" y="1433095"/>
            <a:ext cx="166326" cy="166326"/>
            <a:chOff x="0" y="0"/>
            <a:chExt cx="6350000" cy="6350000"/>
          </a:xfrm>
        </p:grpSpPr>
        <p:sp>
          <p:nvSpPr>
            <p:cNvPr name="Freeform 3" id="3"/>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4" id="4"/>
          <p:cNvGrpSpPr/>
          <p:nvPr/>
        </p:nvGrpSpPr>
        <p:grpSpPr>
          <a:xfrm rot="5400000">
            <a:off x="-2770720" y="3646350"/>
            <a:ext cx="7337490" cy="30782"/>
            <a:chOff x="0" y="0"/>
            <a:chExt cx="151362763" cy="635000"/>
          </a:xfrm>
        </p:grpSpPr>
        <p:sp>
          <p:nvSpPr>
            <p:cNvPr name="Freeform 5" id="5"/>
            <p:cNvSpPr/>
            <p:nvPr/>
          </p:nvSpPr>
          <p:spPr>
            <a:xfrm>
              <a:off x="0" y="0"/>
              <a:ext cx="151362767" cy="635000"/>
            </a:xfrm>
            <a:custGeom>
              <a:avLst/>
              <a:gdLst/>
              <a:ahLst/>
              <a:cxnLst/>
              <a:rect r="r" b="b" t="t" l="l"/>
              <a:pathLst>
                <a:path h="635000" w="151362767">
                  <a:moveTo>
                    <a:pt x="0" y="0"/>
                  </a:moveTo>
                  <a:lnTo>
                    <a:pt x="151362767" y="0"/>
                  </a:lnTo>
                  <a:lnTo>
                    <a:pt x="151362767" y="635000"/>
                  </a:lnTo>
                  <a:lnTo>
                    <a:pt x="0" y="635000"/>
                  </a:lnTo>
                  <a:close/>
                </a:path>
              </a:pathLst>
            </a:custGeom>
            <a:solidFill>
              <a:srgbClr val="37D5E4"/>
            </a:solidFill>
          </p:spPr>
        </p:sp>
      </p:grpSp>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6152880" y="-266700"/>
            <a:ext cx="3962423" cy="7747295"/>
          </a:xfrm>
          <a:prstGeom prst="rect">
            <a:avLst/>
          </a:prstGeom>
        </p:spPr>
      </p:pic>
      <p:pic>
        <p:nvPicPr>
          <p:cNvPr name="Picture 7" id="7"/>
          <p:cNvPicPr>
            <a:picLocks noChangeAspect="true"/>
          </p:cNvPicPr>
          <p:nvPr/>
        </p:nvPicPr>
        <p:blipFill>
          <a:blip r:embed="rId4"/>
          <a:srcRect l="0" t="0" r="0" b="0"/>
          <a:stretch>
            <a:fillRect/>
          </a:stretch>
        </p:blipFill>
        <p:spPr>
          <a:xfrm flipH="false" flipV="false" rot="0">
            <a:off x="7421054" y="173345"/>
            <a:ext cx="1426075" cy="1426075"/>
          </a:xfrm>
          <a:prstGeom prst="rect">
            <a:avLst/>
          </a:prstGeom>
        </p:spPr>
      </p:pic>
      <p:pic>
        <p:nvPicPr>
          <p:cNvPr name="Picture 8" id="8"/>
          <p:cNvPicPr>
            <a:picLocks noChangeAspect="true"/>
          </p:cNvPicPr>
          <p:nvPr/>
        </p:nvPicPr>
        <p:blipFill>
          <a:blip r:embed="rId5"/>
          <a:srcRect l="0" t="6822" r="0" b="6822"/>
          <a:stretch>
            <a:fillRect/>
          </a:stretch>
        </p:blipFill>
        <p:spPr>
          <a:xfrm flipH="false" flipV="false" rot="0">
            <a:off x="7312411" y="2238461"/>
            <a:ext cx="1643362" cy="1419139"/>
          </a:xfrm>
          <a:prstGeom prst="rect">
            <a:avLst/>
          </a:prstGeom>
        </p:spPr>
      </p:pic>
      <p:pic>
        <p:nvPicPr>
          <p:cNvPr name="Picture 9" id="9"/>
          <p:cNvPicPr>
            <a:picLocks noChangeAspect="true"/>
          </p:cNvPicPr>
          <p:nvPr/>
        </p:nvPicPr>
        <p:blipFill>
          <a:blip r:embed="rId6"/>
          <a:srcRect l="0" t="0" r="0" b="0"/>
          <a:stretch>
            <a:fillRect/>
          </a:stretch>
        </p:blipFill>
        <p:spPr>
          <a:xfrm flipH="false" flipV="false" rot="0">
            <a:off x="7426091" y="4459141"/>
            <a:ext cx="1421038" cy="1421038"/>
          </a:xfrm>
          <a:prstGeom prst="rect">
            <a:avLst/>
          </a:prstGeom>
        </p:spPr>
      </p:pic>
      <p:sp>
        <p:nvSpPr>
          <p:cNvPr name="TextBox 10" id="10"/>
          <p:cNvSpPr txBox="true"/>
          <p:nvPr/>
        </p:nvSpPr>
        <p:spPr>
          <a:xfrm rot="0">
            <a:off x="1352550" y="741045"/>
            <a:ext cx="4800330" cy="1391450"/>
          </a:xfrm>
          <a:prstGeom prst="rect">
            <a:avLst/>
          </a:prstGeom>
        </p:spPr>
        <p:txBody>
          <a:bodyPr anchor="t" rtlCol="false" tIns="0" lIns="0" bIns="0" rIns="0">
            <a:spAutoFit/>
          </a:bodyPr>
          <a:lstStyle/>
          <a:p>
            <a:pPr>
              <a:lnSpc>
                <a:spcPts val="5264"/>
              </a:lnSpc>
            </a:pPr>
            <a:r>
              <a:rPr lang="en-US" sz="4830" spc="48">
                <a:solidFill>
                  <a:srgbClr val="454543"/>
                </a:solidFill>
                <a:latin typeface="Bodoni FLF Italics"/>
              </a:rPr>
              <a:t>Dispositivos almacenamiento</a:t>
            </a:r>
          </a:p>
        </p:txBody>
      </p:sp>
      <p:sp>
        <p:nvSpPr>
          <p:cNvPr name="TextBox 11" id="11"/>
          <p:cNvSpPr txBox="true"/>
          <p:nvPr/>
        </p:nvSpPr>
        <p:spPr>
          <a:xfrm rot="0">
            <a:off x="1371600" y="2864580"/>
            <a:ext cx="4392378" cy="2780379"/>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Es un hardware que se utiliza para el almacenamiento de datos, por ejemplo: disco duro, cd o DVD, memoria flash(llave maya)</a:t>
            </a:r>
          </a:p>
        </p:txBody>
      </p:sp>
      <p:sp>
        <p:nvSpPr>
          <p:cNvPr name="TextBox 12" id="12"/>
          <p:cNvSpPr txBox="true"/>
          <p:nvPr/>
        </p:nvSpPr>
        <p:spPr>
          <a:xfrm rot="0">
            <a:off x="6178093" y="1715694"/>
            <a:ext cx="2495997" cy="195255"/>
          </a:xfrm>
          <a:prstGeom prst="rect">
            <a:avLst/>
          </a:prstGeom>
        </p:spPr>
        <p:txBody>
          <a:bodyPr anchor="t" rtlCol="false" tIns="0" lIns="0" bIns="0" rIns="0">
            <a:spAutoFit/>
          </a:bodyPr>
          <a:lstStyle/>
          <a:p>
            <a:pPr algn="r">
              <a:lnSpc>
                <a:spcPts val="1620"/>
              </a:lnSpc>
            </a:pPr>
            <a:r>
              <a:rPr lang="en-US" sz="1006" spc="80">
                <a:solidFill>
                  <a:srgbClr val="F5FBFB"/>
                </a:solidFill>
                <a:latin typeface="Montserrat Light Bold"/>
              </a:rPr>
              <a:t>DISCO DURO</a:t>
            </a:r>
          </a:p>
        </p:txBody>
      </p:sp>
      <p:sp>
        <p:nvSpPr>
          <p:cNvPr name="TextBox 13" id="13"/>
          <p:cNvSpPr txBox="true"/>
          <p:nvPr/>
        </p:nvSpPr>
        <p:spPr>
          <a:xfrm rot="0">
            <a:off x="6064636" y="3866284"/>
            <a:ext cx="2495550" cy="195255"/>
          </a:xfrm>
          <a:prstGeom prst="rect">
            <a:avLst/>
          </a:prstGeom>
        </p:spPr>
        <p:txBody>
          <a:bodyPr anchor="t" rtlCol="false" tIns="0" lIns="0" bIns="0" rIns="0">
            <a:spAutoFit/>
          </a:bodyPr>
          <a:lstStyle/>
          <a:p>
            <a:pPr algn="r">
              <a:lnSpc>
                <a:spcPts val="1620"/>
              </a:lnSpc>
            </a:pPr>
            <a:r>
              <a:rPr lang="en-US" sz="1006" spc="80">
                <a:solidFill>
                  <a:srgbClr val="F5FBFB"/>
                </a:solidFill>
                <a:latin typeface="Montserrat Light Bold"/>
              </a:rPr>
              <a:t>CD O DVD</a:t>
            </a:r>
          </a:p>
        </p:txBody>
      </p:sp>
      <p:sp>
        <p:nvSpPr>
          <p:cNvPr name="TextBox 14" id="14"/>
          <p:cNvSpPr txBox="true"/>
          <p:nvPr/>
        </p:nvSpPr>
        <p:spPr>
          <a:xfrm rot="0">
            <a:off x="6459561" y="6088826"/>
            <a:ext cx="2496212" cy="195255"/>
          </a:xfrm>
          <a:prstGeom prst="rect">
            <a:avLst/>
          </a:prstGeom>
        </p:spPr>
        <p:txBody>
          <a:bodyPr anchor="t" rtlCol="false" tIns="0" lIns="0" bIns="0" rIns="0">
            <a:spAutoFit/>
          </a:bodyPr>
          <a:lstStyle/>
          <a:p>
            <a:pPr algn="r">
              <a:lnSpc>
                <a:spcPts val="1620"/>
              </a:lnSpc>
            </a:pPr>
            <a:r>
              <a:rPr lang="en-US" sz="1006" spc="80">
                <a:solidFill>
                  <a:srgbClr val="F5FBFB"/>
                </a:solidFill>
                <a:latin typeface="Montserrat Light Bold"/>
              </a:rPr>
              <a:t>MEMORIA FLASH</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20074" y="1433095"/>
            <a:ext cx="166326" cy="166326"/>
            <a:chOff x="0" y="0"/>
            <a:chExt cx="6350000" cy="6350000"/>
          </a:xfrm>
        </p:grpSpPr>
        <p:sp>
          <p:nvSpPr>
            <p:cNvPr name="Freeform 3" id="3"/>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4" id="4"/>
          <p:cNvGrpSpPr/>
          <p:nvPr/>
        </p:nvGrpSpPr>
        <p:grpSpPr>
          <a:xfrm rot="5400000">
            <a:off x="-2770720" y="3646350"/>
            <a:ext cx="7337490" cy="30782"/>
            <a:chOff x="0" y="0"/>
            <a:chExt cx="151362763" cy="635000"/>
          </a:xfrm>
        </p:grpSpPr>
        <p:sp>
          <p:nvSpPr>
            <p:cNvPr name="Freeform 5" id="5"/>
            <p:cNvSpPr/>
            <p:nvPr/>
          </p:nvSpPr>
          <p:spPr>
            <a:xfrm>
              <a:off x="0" y="0"/>
              <a:ext cx="151362767" cy="635000"/>
            </a:xfrm>
            <a:custGeom>
              <a:avLst/>
              <a:gdLst/>
              <a:ahLst/>
              <a:cxnLst/>
              <a:rect r="r" b="b" t="t" l="l"/>
              <a:pathLst>
                <a:path h="635000" w="151362767">
                  <a:moveTo>
                    <a:pt x="0" y="0"/>
                  </a:moveTo>
                  <a:lnTo>
                    <a:pt x="151362767" y="0"/>
                  </a:lnTo>
                  <a:lnTo>
                    <a:pt x="151362767" y="635000"/>
                  </a:lnTo>
                  <a:lnTo>
                    <a:pt x="0" y="635000"/>
                  </a:lnTo>
                  <a:close/>
                </a:path>
              </a:pathLst>
            </a:custGeom>
            <a:solidFill>
              <a:srgbClr val="37D5E4"/>
            </a:solidFill>
          </p:spPr>
        </p:sp>
      </p:grpSp>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6155399" y="-211906"/>
            <a:ext cx="3962423" cy="7747295"/>
          </a:xfrm>
          <a:prstGeom prst="rect">
            <a:avLst/>
          </a:prstGeom>
        </p:spPr>
      </p:pic>
      <p:pic>
        <p:nvPicPr>
          <p:cNvPr name="Picture 7" id="7"/>
          <p:cNvPicPr>
            <a:picLocks noChangeAspect="true"/>
          </p:cNvPicPr>
          <p:nvPr/>
        </p:nvPicPr>
        <p:blipFill>
          <a:blip r:embed="rId4"/>
          <a:srcRect l="0" t="0" r="0" b="0"/>
          <a:stretch>
            <a:fillRect/>
          </a:stretch>
        </p:blipFill>
        <p:spPr>
          <a:xfrm flipH="false" flipV="false" rot="0">
            <a:off x="6630625" y="366703"/>
            <a:ext cx="2391455" cy="1194036"/>
          </a:xfrm>
          <a:prstGeom prst="rect">
            <a:avLst/>
          </a:prstGeom>
        </p:spPr>
      </p:pic>
      <p:grpSp>
        <p:nvGrpSpPr>
          <p:cNvPr name="Group 8" id="8"/>
          <p:cNvGrpSpPr/>
          <p:nvPr/>
        </p:nvGrpSpPr>
        <p:grpSpPr>
          <a:xfrm rot="0">
            <a:off x="6735727" y="117045"/>
            <a:ext cx="2181251" cy="1693351"/>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7D5E4">
                <a:alpha val="28627"/>
              </a:srgbClr>
            </a:solidFill>
          </p:spPr>
        </p:sp>
      </p:grpSp>
      <p:pic>
        <p:nvPicPr>
          <p:cNvPr name="Picture 10" id="10"/>
          <p:cNvPicPr>
            <a:picLocks noChangeAspect="true"/>
          </p:cNvPicPr>
          <p:nvPr/>
        </p:nvPicPr>
        <p:blipFill>
          <a:blip r:embed="rId5"/>
          <a:srcRect l="0" t="0" r="0" b="0"/>
          <a:stretch>
            <a:fillRect/>
          </a:stretch>
        </p:blipFill>
        <p:spPr>
          <a:xfrm flipH="false" flipV="false" rot="0">
            <a:off x="6920919" y="4073794"/>
            <a:ext cx="1810868" cy="999750"/>
          </a:xfrm>
          <a:prstGeom prst="rect">
            <a:avLst/>
          </a:prstGeom>
        </p:spPr>
      </p:pic>
      <p:sp>
        <p:nvSpPr>
          <p:cNvPr name="TextBox 11" id="11"/>
          <p:cNvSpPr txBox="true"/>
          <p:nvPr/>
        </p:nvSpPr>
        <p:spPr>
          <a:xfrm rot="0">
            <a:off x="1352550" y="741045"/>
            <a:ext cx="4800330" cy="1391450"/>
          </a:xfrm>
          <a:prstGeom prst="rect">
            <a:avLst/>
          </a:prstGeom>
        </p:spPr>
        <p:txBody>
          <a:bodyPr anchor="t" rtlCol="false" tIns="0" lIns="0" bIns="0" rIns="0">
            <a:spAutoFit/>
          </a:bodyPr>
          <a:lstStyle/>
          <a:p>
            <a:pPr>
              <a:lnSpc>
                <a:spcPts val="5264"/>
              </a:lnSpc>
            </a:pPr>
            <a:r>
              <a:rPr lang="en-US" sz="4830" spc="48">
                <a:solidFill>
                  <a:srgbClr val="454543"/>
                </a:solidFill>
                <a:latin typeface="Bodoni FLF Italics"/>
              </a:rPr>
              <a:t>Dispositivos almacenamiento</a:t>
            </a:r>
          </a:p>
        </p:txBody>
      </p:sp>
      <p:sp>
        <p:nvSpPr>
          <p:cNvPr name="TextBox 12" id="12"/>
          <p:cNvSpPr txBox="true"/>
          <p:nvPr/>
        </p:nvSpPr>
        <p:spPr>
          <a:xfrm rot="0">
            <a:off x="1371600" y="2864580"/>
            <a:ext cx="4392378" cy="2313654"/>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De igual manera hay un tipo de hardware que son los que posee una mayor cantidad de almacenamiento</a:t>
            </a:r>
          </a:p>
        </p:txBody>
      </p:sp>
      <p:sp>
        <p:nvSpPr>
          <p:cNvPr name="TextBox 13" id="13"/>
          <p:cNvSpPr txBox="true"/>
          <p:nvPr/>
        </p:nvSpPr>
        <p:spPr>
          <a:xfrm rot="0">
            <a:off x="6178093" y="1937241"/>
            <a:ext cx="2495997" cy="195255"/>
          </a:xfrm>
          <a:prstGeom prst="rect">
            <a:avLst/>
          </a:prstGeom>
        </p:spPr>
        <p:txBody>
          <a:bodyPr anchor="t" rtlCol="false" tIns="0" lIns="0" bIns="0" rIns="0">
            <a:spAutoFit/>
          </a:bodyPr>
          <a:lstStyle/>
          <a:p>
            <a:pPr algn="r">
              <a:lnSpc>
                <a:spcPts val="1620"/>
              </a:lnSpc>
            </a:pPr>
            <a:r>
              <a:rPr lang="en-US" sz="1006" spc="80">
                <a:solidFill>
                  <a:srgbClr val="F5FBFB"/>
                </a:solidFill>
                <a:latin typeface="Montserrat Light Bold"/>
              </a:rPr>
              <a:t>MEMORIA ROM</a:t>
            </a:r>
          </a:p>
        </p:txBody>
      </p:sp>
      <p:sp>
        <p:nvSpPr>
          <p:cNvPr name="TextBox 14" id="14"/>
          <p:cNvSpPr txBox="true"/>
          <p:nvPr/>
        </p:nvSpPr>
        <p:spPr>
          <a:xfrm rot="0">
            <a:off x="6152880" y="5386556"/>
            <a:ext cx="2496212" cy="195255"/>
          </a:xfrm>
          <a:prstGeom prst="rect">
            <a:avLst/>
          </a:prstGeom>
        </p:spPr>
        <p:txBody>
          <a:bodyPr anchor="t" rtlCol="false" tIns="0" lIns="0" bIns="0" rIns="0">
            <a:spAutoFit/>
          </a:bodyPr>
          <a:lstStyle/>
          <a:p>
            <a:pPr algn="r">
              <a:lnSpc>
                <a:spcPts val="1620"/>
              </a:lnSpc>
            </a:pPr>
            <a:r>
              <a:rPr lang="en-US" sz="1006" spc="80">
                <a:solidFill>
                  <a:srgbClr val="F5FBFB"/>
                </a:solidFill>
                <a:latin typeface="Montserrat Light Bold"/>
              </a:rPr>
              <a:t>MEMORIA RAM</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454543"/>
        </a:solidFill>
      </p:bgPr>
    </p:bg>
    <p:spTree>
      <p:nvGrpSpPr>
        <p:cNvPr id="1" name=""/>
        <p:cNvGrpSpPr/>
        <p:nvPr/>
      </p:nvGrpSpPr>
      <p:grpSpPr>
        <a:xfrm>
          <a:off x="0" y="0"/>
          <a:ext cx="0" cy="0"/>
          <a:chOff x="0" y="0"/>
          <a:chExt cx="0" cy="0"/>
        </a:xfrm>
      </p:grpSpPr>
      <p:grpSp>
        <p:nvGrpSpPr>
          <p:cNvPr name="Group 2" id="2"/>
          <p:cNvGrpSpPr/>
          <p:nvPr/>
        </p:nvGrpSpPr>
        <p:grpSpPr>
          <a:xfrm rot="0">
            <a:off x="-66609" y="-18886"/>
            <a:ext cx="9867380" cy="7353992"/>
            <a:chOff x="0" y="0"/>
            <a:chExt cx="13156507" cy="9805322"/>
          </a:xfrm>
        </p:grpSpPr>
        <p:pic>
          <p:nvPicPr>
            <p:cNvPr name="Picture 3" id="3"/>
            <p:cNvPicPr>
              <a:picLocks noChangeAspect="true"/>
            </p:cNvPicPr>
            <p:nvPr/>
          </p:nvPicPr>
          <p:blipFill>
            <a:blip r:embed="rId2">
              <a:alphaModFix amt="15000"/>
            </a:blip>
            <a:srcRect l="5302" t="0" r="5302" b="0"/>
            <a:stretch>
              <a:fillRect/>
            </a:stretch>
          </p:blipFill>
          <p:spPr>
            <a:xfrm>
              <a:off x="0" y="0"/>
              <a:ext cx="13156507" cy="9805322"/>
            </a:xfrm>
            <a:prstGeom prst="rect">
              <a:avLst/>
            </a:prstGeom>
          </p:spPr>
        </p:pic>
      </p:grpSp>
      <p:grpSp>
        <p:nvGrpSpPr>
          <p:cNvPr name="Group 4" id="4"/>
          <p:cNvGrpSpPr/>
          <p:nvPr/>
        </p:nvGrpSpPr>
        <p:grpSpPr>
          <a:xfrm rot="0">
            <a:off x="884267" y="1033458"/>
            <a:ext cx="7965629" cy="5550222"/>
            <a:chOff x="0" y="0"/>
            <a:chExt cx="41991435" cy="29258432"/>
          </a:xfrm>
        </p:grpSpPr>
        <p:sp>
          <p:nvSpPr>
            <p:cNvPr name="Freeform 5" id="5"/>
            <p:cNvSpPr/>
            <p:nvPr/>
          </p:nvSpPr>
          <p:spPr>
            <a:xfrm>
              <a:off x="0" y="0"/>
              <a:ext cx="41991434" cy="29258431"/>
            </a:xfrm>
            <a:custGeom>
              <a:avLst/>
              <a:gdLst/>
              <a:ahLst/>
              <a:cxnLst/>
              <a:rect r="r" b="b" t="t" l="l"/>
              <a:pathLst>
                <a:path h="29258431" w="41991434">
                  <a:moveTo>
                    <a:pt x="41991434" y="279400"/>
                  </a:moveTo>
                  <a:lnTo>
                    <a:pt x="41991434" y="0"/>
                  </a:lnTo>
                  <a:lnTo>
                    <a:pt x="0" y="0"/>
                  </a:lnTo>
                  <a:lnTo>
                    <a:pt x="0" y="29258431"/>
                  </a:lnTo>
                  <a:lnTo>
                    <a:pt x="41991434" y="29258431"/>
                  </a:lnTo>
                  <a:lnTo>
                    <a:pt x="41991434" y="279400"/>
                  </a:lnTo>
                  <a:close/>
                  <a:moveTo>
                    <a:pt x="41912694" y="279400"/>
                  </a:moveTo>
                  <a:lnTo>
                    <a:pt x="41912694" y="29179692"/>
                  </a:lnTo>
                  <a:lnTo>
                    <a:pt x="78740" y="29179692"/>
                  </a:lnTo>
                  <a:lnTo>
                    <a:pt x="78740" y="78740"/>
                  </a:lnTo>
                  <a:lnTo>
                    <a:pt x="41912694" y="78740"/>
                  </a:lnTo>
                  <a:lnTo>
                    <a:pt x="41912694" y="279400"/>
                  </a:lnTo>
                  <a:close/>
                </a:path>
              </a:pathLst>
            </a:custGeom>
            <a:solidFill>
              <a:srgbClr val="37D5E4"/>
            </a:solidFill>
          </p:spPr>
        </p:sp>
      </p:grpSp>
      <p:pic>
        <p:nvPicPr>
          <p:cNvPr name="Picture 6" id="6">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9166" t="0" r="9166" b="0"/>
          <a:stretch>
            <a:fillRect/>
          </a:stretch>
        </p:blipFill>
        <p:spPr>
          <a:xfrm flipH="false" flipV="false" rot="0">
            <a:off x="884267" y="1033458"/>
            <a:ext cx="8055070" cy="5550222"/>
          </a:xfrm>
          <a:prstGeom prst="rect">
            <a:avLst/>
          </a:prstGeom>
        </p:spPr>
      </p:pic>
      <p:sp>
        <p:nvSpPr>
          <p:cNvPr name="TextBox 7" id="7"/>
          <p:cNvSpPr txBox="true"/>
          <p:nvPr/>
        </p:nvSpPr>
        <p:spPr>
          <a:xfrm rot="0">
            <a:off x="1372925" y="41908"/>
            <a:ext cx="7010523" cy="840721"/>
          </a:xfrm>
          <a:prstGeom prst="rect">
            <a:avLst/>
          </a:prstGeom>
        </p:spPr>
        <p:txBody>
          <a:bodyPr anchor="t" rtlCol="false" tIns="0" lIns="0" bIns="0" rIns="0">
            <a:spAutoFit/>
          </a:bodyPr>
          <a:lstStyle/>
          <a:p>
            <a:pPr algn="ctr">
              <a:lnSpc>
                <a:spcPts val="6142"/>
              </a:lnSpc>
            </a:pPr>
            <a:r>
              <a:rPr lang="en-US" sz="5634" spc="56">
                <a:solidFill>
                  <a:srgbClr val="37D5E4"/>
                </a:solidFill>
                <a:latin typeface="Bodoni FLF Italics"/>
              </a:rPr>
              <a:t>VIDEO 1</a:t>
            </a:r>
          </a:p>
        </p:txBody>
      </p:sp>
    </p:spTree>
  </p:cSld>
  <p:clrMapOvr>
    <a:masterClrMapping/>
  </p:clrMapOvr>
  <p:timing>
    <p:tnLst>
      <p:par>
        <p:cTn dur="indefinite" restart="never" nodeType="tmRoot">
          <p:childTnLst>
            <p:video>
              <p:cMediaNode vol="100000">
                <p:cTn fill="hold" display="false">
                  <p:stCondLst>
                    <p:cond delay="indefinite"/>
                  </p:stCondLst>
                </p:cTn>
                <p:tgtEl>
                  <p:spTgt spid="6"/>
                </p:tgtEl>
              </p:cMediaNode>
            </p:video>
          </p:childTnLst>
        </p:cTn>
      </p:par>
    </p:tnLst>
  </p:timing>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1422" y="-31728"/>
            <a:ext cx="9753600" cy="7315200"/>
          </a:xfrm>
          <a:prstGeom prst="rect">
            <a:avLst/>
          </a:prstGeom>
          <a:solidFill>
            <a:srgbClr val="F5FBFB"/>
          </a:solidFill>
        </p:spPr>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495299" y="5048382"/>
            <a:ext cx="10545683" cy="2262110"/>
          </a:xfrm>
          <a:prstGeom prst="rect">
            <a:avLst/>
          </a:prstGeom>
        </p:spPr>
      </p:pic>
      <p:sp>
        <p:nvSpPr>
          <p:cNvPr name="TextBox 4" id="4"/>
          <p:cNvSpPr txBox="true"/>
          <p:nvPr/>
        </p:nvSpPr>
        <p:spPr>
          <a:xfrm rot="0">
            <a:off x="1243151" y="1753473"/>
            <a:ext cx="5087799" cy="1871891"/>
          </a:xfrm>
          <a:prstGeom prst="rect">
            <a:avLst/>
          </a:prstGeom>
        </p:spPr>
        <p:txBody>
          <a:bodyPr anchor="t" rtlCol="false" tIns="0" lIns="0" bIns="0" rIns="0">
            <a:spAutoFit/>
          </a:bodyPr>
          <a:lstStyle/>
          <a:p>
            <a:pPr>
              <a:lnSpc>
                <a:spcPts val="4781"/>
              </a:lnSpc>
            </a:pPr>
            <a:r>
              <a:rPr lang="en-US" sz="4830" spc="48">
                <a:solidFill>
                  <a:srgbClr val="37D5E4"/>
                </a:solidFill>
                <a:latin typeface="Bodoni FLF Italics"/>
              </a:rPr>
              <a:t>INICIO COMUN DE UNA COMPUTRADORA</a:t>
            </a:r>
          </a:p>
        </p:txBody>
      </p:sp>
      <p:grpSp>
        <p:nvGrpSpPr>
          <p:cNvPr name="Group 5" id="5"/>
          <p:cNvGrpSpPr>
            <a:grpSpLocks noChangeAspect="true"/>
          </p:cNvGrpSpPr>
          <p:nvPr/>
        </p:nvGrpSpPr>
        <p:grpSpPr>
          <a:xfrm rot="0">
            <a:off x="807916" y="1280614"/>
            <a:ext cx="166326" cy="166326"/>
            <a:chOff x="0" y="0"/>
            <a:chExt cx="6350000" cy="6350000"/>
          </a:xfrm>
        </p:grpSpPr>
        <p:sp>
          <p:nvSpPr>
            <p:cNvPr name="Freeform 6" id="6"/>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7" id="7"/>
          <p:cNvGrpSpPr>
            <a:grpSpLocks noChangeAspect="true"/>
          </p:cNvGrpSpPr>
          <p:nvPr/>
        </p:nvGrpSpPr>
        <p:grpSpPr>
          <a:xfrm rot="0">
            <a:off x="814348" y="5551056"/>
            <a:ext cx="166326" cy="166326"/>
            <a:chOff x="0" y="0"/>
            <a:chExt cx="6350000" cy="6350000"/>
          </a:xfrm>
        </p:grpSpPr>
        <p:sp>
          <p:nvSpPr>
            <p:cNvPr name="Freeform 8" id="8"/>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9" id="9"/>
          <p:cNvGrpSpPr/>
          <p:nvPr/>
        </p:nvGrpSpPr>
        <p:grpSpPr>
          <a:xfrm rot="0">
            <a:off x="6330950" y="-146138"/>
            <a:ext cx="3647837" cy="7543003"/>
            <a:chOff x="0" y="0"/>
            <a:chExt cx="4863782" cy="10057337"/>
          </a:xfrm>
        </p:grpSpPr>
        <p:pic>
          <p:nvPicPr>
            <p:cNvPr name="Picture 10" id="10"/>
            <p:cNvPicPr>
              <a:picLocks noChangeAspect="true"/>
            </p:cNvPicPr>
            <p:nvPr/>
          </p:nvPicPr>
          <p:blipFill>
            <a:blip r:embed="rId4"/>
            <a:srcRect l="33889" t="0" r="33889" b="0"/>
            <a:stretch>
              <a:fillRect/>
            </a:stretch>
          </p:blipFill>
          <p:spPr>
            <a:xfrm>
              <a:off x="0" y="0"/>
              <a:ext cx="4863782" cy="10057337"/>
            </a:xfrm>
            <a:prstGeom prst="rect">
              <a:avLst/>
            </a:prstGeom>
          </p:spPr>
        </p:pic>
      </p:grpSp>
      <p:grpSp>
        <p:nvGrpSpPr>
          <p:cNvPr name="Group 11" id="11"/>
          <p:cNvGrpSpPr/>
          <p:nvPr/>
        </p:nvGrpSpPr>
        <p:grpSpPr>
          <a:xfrm rot="5400000">
            <a:off x="-2770720" y="2027100"/>
            <a:ext cx="7337490" cy="30782"/>
            <a:chOff x="0" y="0"/>
            <a:chExt cx="151362763" cy="635000"/>
          </a:xfrm>
        </p:grpSpPr>
        <p:sp>
          <p:nvSpPr>
            <p:cNvPr name="Freeform 12" id="12"/>
            <p:cNvSpPr/>
            <p:nvPr/>
          </p:nvSpPr>
          <p:spPr>
            <a:xfrm>
              <a:off x="0" y="0"/>
              <a:ext cx="151362767" cy="635000"/>
            </a:xfrm>
            <a:custGeom>
              <a:avLst/>
              <a:gdLst/>
              <a:ahLst/>
              <a:cxnLst/>
              <a:rect r="r" b="b" t="t" l="l"/>
              <a:pathLst>
                <a:path h="635000" w="151362767">
                  <a:moveTo>
                    <a:pt x="0" y="0"/>
                  </a:moveTo>
                  <a:lnTo>
                    <a:pt x="151362767" y="0"/>
                  </a:lnTo>
                  <a:lnTo>
                    <a:pt x="151362767" y="635000"/>
                  </a:lnTo>
                  <a:lnTo>
                    <a:pt x="0" y="635000"/>
                  </a:lnTo>
                  <a:close/>
                </a:path>
              </a:pathLst>
            </a:custGeom>
            <a:solidFill>
              <a:srgbClr val="37D5E4"/>
            </a:solidFill>
          </p:spPr>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5966" t="30344" r="0" b="0"/>
          <a:stretch>
            <a:fillRect/>
          </a:stretch>
        </p:blipFill>
        <p:spPr>
          <a:xfrm flipH="false" flipV="false" rot="0">
            <a:off x="4969955" y="3285423"/>
            <a:ext cx="4850100" cy="2393656"/>
          </a:xfrm>
          <a:prstGeom prst="rect">
            <a:avLst/>
          </a:prstGeom>
        </p:spPr>
      </p:pic>
      <p:pic>
        <p:nvPicPr>
          <p:cNvPr name="Picture 3" id="3"/>
          <p:cNvPicPr>
            <a:picLocks noChangeAspect="true"/>
          </p:cNvPicPr>
          <p:nvPr/>
        </p:nvPicPr>
        <p:blipFill>
          <a:blip r:embed="rId3"/>
          <a:srcRect l="0" t="4981" r="0" b="23514"/>
          <a:stretch>
            <a:fillRect/>
          </a:stretch>
        </p:blipFill>
        <p:spPr>
          <a:xfrm flipH="false" flipV="false" rot="0">
            <a:off x="435590" y="2602977"/>
            <a:ext cx="5612103" cy="2684501"/>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4661549" y="5494893"/>
            <a:ext cx="4542372" cy="3436403"/>
          </a:xfrm>
          <a:prstGeom prst="rect">
            <a:avLst/>
          </a:prstGeom>
        </p:spPr>
      </p:pic>
      <p:pic>
        <p:nvPicPr>
          <p:cNvPr name="Picture 5" id="5"/>
          <p:cNvPicPr>
            <a:picLocks noChangeAspect="true"/>
          </p:cNvPicPr>
          <p:nvPr/>
        </p:nvPicPr>
        <p:blipFill>
          <a:blip r:embed="rId5"/>
          <a:srcRect l="9581" t="118" r="4122" b="0"/>
          <a:stretch>
            <a:fillRect/>
          </a:stretch>
        </p:blipFill>
        <p:spPr>
          <a:xfrm flipH="false" flipV="false" rot="0">
            <a:off x="911192" y="4902467"/>
            <a:ext cx="4572786" cy="3109448"/>
          </a:xfrm>
          <a:prstGeom prst="rect">
            <a:avLst/>
          </a:prstGeom>
        </p:spPr>
      </p:pic>
      <p:sp>
        <p:nvSpPr>
          <p:cNvPr name="TextBox 6" id="6"/>
          <p:cNvSpPr txBox="true"/>
          <p:nvPr/>
        </p:nvSpPr>
        <p:spPr>
          <a:xfrm rot="0">
            <a:off x="621900" y="214928"/>
            <a:ext cx="8696110" cy="1391450"/>
          </a:xfrm>
          <a:prstGeom prst="rect">
            <a:avLst/>
          </a:prstGeom>
        </p:spPr>
        <p:txBody>
          <a:bodyPr anchor="t" rtlCol="false" tIns="0" lIns="0" bIns="0" rIns="0">
            <a:spAutoFit/>
          </a:bodyPr>
          <a:lstStyle/>
          <a:p>
            <a:pPr algn="ctr">
              <a:lnSpc>
                <a:spcPts val="5264"/>
              </a:lnSpc>
            </a:pPr>
            <a:r>
              <a:rPr lang="en-US" sz="4829" spc="48">
                <a:solidFill>
                  <a:srgbClr val="37D5E4"/>
                </a:solidFill>
                <a:latin typeface="Bodoni FLF"/>
              </a:rPr>
              <a:t>DIFERENTES BOTONES DE ENCENDIDO</a:t>
            </a:r>
          </a:p>
        </p:txBody>
      </p:sp>
      <p:sp>
        <p:nvSpPr>
          <p:cNvPr name="TextBox 7" id="7"/>
          <p:cNvSpPr txBox="true"/>
          <p:nvPr/>
        </p:nvSpPr>
        <p:spPr>
          <a:xfrm rot="0">
            <a:off x="93102" y="1506464"/>
            <a:ext cx="9567395" cy="913479"/>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Las computadoras dependiendo de la marca y el estilo tendran los botones de encendido en difernete lugares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9336" r="0" b="0"/>
          <a:stretch>
            <a:fillRect/>
          </a:stretch>
        </p:blipFill>
        <p:spPr>
          <a:xfrm flipH="false" flipV="false" rot="0">
            <a:off x="505467" y="2856288"/>
            <a:ext cx="8928978" cy="4237416"/>
          </a:xfrm>
          <a:prstGeom prst="rect">
            <a:avLst/>
          </a:prstGeom>
        </p:spPr>
      </p:pic>
      <p:sp>
        <p:nvSpPr>
          <p:cNvPr name="TextBox 3" id="3"/>
          <p:cNvSpPr txBox="true"/>
          <p:nvPr/>
        </p:nvSpPr>
        <p:spPr>
          <a:xfrm rot="0">
            <a:off x="621900" y="214928"/>
            <a:ext cx="8696110" cy="724700"/>
          </a:xfrm>
          <a:prstGeom prst="rect">
            <a:avLst/>
          </a:prstGeom>
        </p:spPr>
        <p:txBody>
          <a:bodyPr anchor="t" rtlCol="false" tIns="0" lIns="0" bIns="0" rIns="0">
            <a:spAutoFit/>
          </a:bodyPr>
          <a:lstStyle/>
          <a:p>
            <a:pPr algn="ctr">
              <a:lnSpc>
                <a:spcPts val="5264"/>
              </a:lnSpc>
            </a:pPr>
            <a:r>
              <a:rPr lang="en-US" sz="4829" spc="48">
                <a:solidFill>
                  <a:srgbClr val="37D5E4"/>
                </a:solidFill>
                <a:latin typeface="Bodoni FLF Italics"/>
              </a:rPr>
              <a:t>PANTALLA DE INICIO</a:t>
            </a:r>
          </a:p>
        </p:txBody>
      </p:sp>
      <p:sp>
        <p:nvSpPr>
          <p:cNvPr name="TextBox 4" id="4"/>
          <p:cNvSpPr txBox="true"/>
          <p:nvPr/>
        </p:nvSpPr>
        <p:spPr>
          <a:xfrm rot="0">
            <a:off x="93102" y="834853"/>
            <a:ext cx="9567395" cy="1846929"/>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Cuando la computadora enciende aparece seleccionado el perfil de administrador, si nuestro perfiel es otro, seleccionamos el correspondiente en la parte inferior izqueirda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5500" t="0" r="5500" b="0"/>
          <a:stretch>
            <a:fillRect/>
          </a:stretch>
        </p:blipFill>
        <p:spPr>
          <a:xfrm>
            <a:off x="0" y="0"/>
            <a:ext cx="9753600" cy="7315200"/>
          </a:xfrm>
          <a:prstGeom prst="rect">
            <a:avLst/>
          </a:prstGeom>
        </p:spPr>
      </p:pic>
      <p:grpSp>
        <p:nvGrpSpPr>
          <p:cNvPr name="Group 3" id="3"/>
          <p:cNvGrpSpPr/>
          <p:nvPr/>
        </p:nvGrpSpPr>
        <p:grpSpPr>
          <a:xfrm rot="0">
            <a:off x="2432611" y="2817387"/>
            <a:ext cx="5852189" cy="4945090"/>
            <a:chOff x="0" y="0"/>
            <a:chExt cx="2422652" cy="2047137"/>
          </a:xfrm>
        </p:grpSpPr>
        <p:sp>
          <p:nvSpPr>
            <p:cNvPr name="Freeform 4" id="4"/>
            <p:cNvSpPr/>
            <p:nvPr/>
          </p:nvSpPr>
          <p:spPr>
            <a:xfrm>
              <a:off x="0" y="0"/>
              <a:ext cx="2422653" cy="2047137"/>
            </a:xfrm>
            <a:custGeom>
              <a:avLst/>
              <a:gdLst/>
              <a:ahLst/>
              <a:cxnLst/>
              <a:rect r="r" b="b" t="t" l="l"/>
              <a:pathLst>
                <a:path h="2047137" w="2422653">
                  <a:moveTo>
                    <a:pt x="0" y="0"/>
                  </a:moveTo>
                  <a:lnTo>
                    <a:pt x="2422653" y="0"/>
                  </a:lnTo>
                  <a:lnTo>
                    <a:pt x="2422653" y="2047137"/>
                  </a:lnTo>
                  <a:lnTo>
                    <a:pt x="0" y="2047137"/>
                  </a:lnTo>
                  <a:close/>
                </a:path>
              </a:pathLst>
            </a:custGeom>
            <a:solidFill>
              <a:srgbClr val="C7D0D8">
                <a:alpha val="42745"/>
              </a:srgbClr>
            </a:solidFill>
          </p:spPr>
        </p:sp>
      </p:grpSp>
      <p:sp>
        <p:nvSpPr>
          <p:cNvPr name="TextBox 5" id="5"/>
          <p:cNvSpPr txBox="true"/>
          <p:nvPr/>
        </p:nvSpPr>
        <p:spPr>
          <a:xfrm rot="0">
            <a:off x="2191129" y="2258341"/>
            <a:ext cx="5726257" cy="808882"/>
          </a:xfrm>
          <a:prstGeom prst="rect">
            <a:avLst/>
          </a:prstGeom>
        </p:spPr>
        <p:txBody>
          <a:bodyPr anchor="t" rtlCol="false" tIns="0" lIns="0" bIns="0" rIns="0">
            <a:spAutoFit/>
          </a:bodyPr>
          <a:lstStyle/>
          <a:p>
            <a:pPr algn="r">
              <a:lnSpc>
                <a:spcPts val="5887"/>
              </a:lnSpc>
            </a:pPr>
            <a:r>
              <a:rPr lang="en-US" sz="5401" spc="54">
                <a:solidFill>
                  <a:srgbClr val="37D5E4"/>
                </a:solidFill>
                <a:latin typeface="Bodoni FLF Italics"/>
              </a:rPr>
              <a:t>INTRODUCCION</a:t>
            </a:r>
          </a:p>
        </p:txBody>
      </p:sp>
      <p:sp>
        <p:nvSpPr>
          <p:cNvPr name="TextBox 6" id="6"/>
          <p:cNvSpPr txBox="true"/>
          <p:nvPr/>
        </p:nvSpPr>
        <p:spPr>
          <a:xfrm rot="0">
            <a:off x="2800025" y="3532949"/>
            <a:ext cx="5117361" cy="2773808"/>
          </a:xfrm>
          <a:prstGeom prst="rect">
            <a:avLst/>
          </a:prstGeom>
        </p:spPr>
        <p:txBody>
          <a:bodyPr anchor="t" rtlCol="false" tIns="0" lIns="0" bIns="0" rIns="0">
            <a:spAutoFit/>
          </a:bodyPr>
          <a:lstStyle/>
          <a:p>
            <a:pPr>
              <a:lnSpc>
                <a:spcPts val="4375"/>
              </a:lnSpc>
            </a:pPr>
            <a:r>
              <a:rPr lang="en-US" sz="2471" spc="98">
                <a:solidFill>
                  <a:srgbClr val="000000"/>
                </a:solidFill>
                <a:latin typeface="Montserrat Light Bold"/>
              </a:rPr>
              <a:t>Las computadoras son un instrumento que nos ayudan a realizar diferentes tareas para poder facilitar , la ejecuccion </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408446" y="2964123"/>
            <a:ext cx="6936708" cy="3901898"/>
          </a:xfrm>
          <a:prstGeom prst="rect">
            <a:avLst/>
          </a:prstGeom>
        </p:spPr>
      </p:pic>
      <p:sp>
        <p:nvSpPr>
          <p:cNvPr name="TextBox 3" id="3"/>
          <p:cNvSpPr txBox="true"/>
          <p:nvPr/>
        </p:nvSpPr>
        <p:spPr>
          <a:xfrm rot="0">
            <a:off x="621900" y="214928"/>
            <a:ext cx="8696110" cy="724700"/>
          </a:xfrm>
          <a:prstGeom prst="rect">
            <a:avLst/>
          </a:prstGeom>
        </p:spPr>
        <p:txBody>
          <a:bodyPr anchor="t" rtlCol="false" tIns="0" lIns="0" bIns="0" rIns="0">
            <a:spAutoFit/>
          </a:bodyPr>
          <a:lstStyle/>
          <a:p>
            <a:pPr algn="ctr">
              <a:lnSpc>
                <a:spcPts val="5264"/>
              </a:lnSpc>
            </a:pPr>
            <a:r>
              <a:rPr lang="en-US" sz="4829" spc="48">
                <a:solidFill>
                  <a:srgbClr val="37D5E4"/>
                </a:solidFill>
                <a:latin typeface="Bodoni FLF Italics"/>
              </a:rPr>
              <a:t>PANTALLA INICIAL</a:t>
            </a:r>
          </a:p>
        </p:txBody>
      </p:sp>
      <p:sp>
        <p:nvSpPr>
          <p:cNvPr name="TextBox 4" id="4"/>
          <p:cNvSpPr txBox="true"/>
          <p:nvPr/>
        </p:nvSpPr>
        <p:spPr>
          <a:xfrm rot="0">
            <a:off x="93102" y="834853"/>
            <a:ext cx="9567395" cy="1846929"/>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Esto es lo que nos muestra el ordenador una vez iniciado en un usuario, estando en la parte inferior izuierda en la esquina el boton de inicio en el cual podemos buscar las difernetes herramientas</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537599" y="1421732"/>
            <a:ext cx="8864713" cy="4982277"/>
          </a:xfrm>
          <a:prstGeom prst="rect">
            <a:avLst/>
          </a:prstGeom>
        </p:spPr>
      </p:pic>
      <p:sp>
        <p:nvSpPr>
          <p:cNvPr name="TextBox 3" id="3"/>
          <p:cNvSpPr txBox="true"/>
          <p:nvPr/>
        </p:nvSpPr>
        <p:spPr>
          <a:xfrm rot="0">
            <a:off x="621900" y="214928"/>
            <a:ext cx="8696110" cy="724700"/>
          </a:xfrm>
          <a:prstGeom prst="rect">
            <a:avLst/>
          </a:prstGeom>
        </p:spPr>
        <p:txBody>
          <a:bodyPr anchor="t" rtlCol="false" tIns="0" lIns="0" bIns="0" rIns="0">
            <a:spAutoFit/>
          </a:bodyPr>
          <a:lstStyle/>
          <a:p>
            <a:pPr algn="ctr">
              <a:lnSpc>
                <a:spcPts val="5264"/>
              </a:lnSpc>
            </a:pPr>
            <a:r>
              <a:rPr lang="en-US" sz="4829" spc="48">
                <a:solidFill>
                  <a:srgbClr val="37D5E4"/>
                </a:solidFill>
                <a:latin typeface="Bodoni FLF Italics"/>
              </a:rPr>
              <a:t>PANTALLA INICIAL</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9281" r="0" b="9281"/>
          <a:stretch>
            <a:fillRect/>
          </a:stretch>
        </p:blipFill>
        <p:spPr>
          <a:xfrm flipH="false" flipV="false" rot="0">
            <a:off x="-527464" y="939628"/>
            <a:ext cx="6885972" cy="387015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3990866" y="4809783"/>
            <a:ext cx="5327145" cy="1955686"/>
          </a:xfrm>
          <a:prstGeom prst="rect">
            <a:avLst/>
          </a:prstGeom>
        </p:spPr>
      </p:pic>
      <p:sp>
        <p:nvSpPr>
          <p:cNvPr name="TextBox 4" id="4"/>
          <p:cNvSpPr txBox="true"/>
          <p:nvPr/>
        </p:nvSpPr>
        <p:spPr>
          <a:xfrm rot="0">
            <a:off x="621900" y="214928"/>
            <a:ext cx="8696110" cy="724700"/>
          </a:xfrm>
          <a:prstGeom prst="rect">
            <a:avLst/>
          </a:prstGeom>
        </p:spPr>
        <p:txBody>
          <a:bodyPr anchor="t" rtlCol="false" tIns="0" lIns="0" bIns="0" rIns="0">
            <a:spAutoFit/>
          </a:bodyPr>
          <a:lstStyle/>
          <a:p>
            <a:pPr algn="ctr">
              <a:lnSpc>
                <a:spcPts val="5264"/>
              </a:lnSpc>
            </a:pPr>
            <a:r>
              <a:rPr lang="en-US" sz="4829" spc="48">
                <a:solidFill>
                  <a:srgbClr val="37D5E4"/>
                </a:solidFill>
                <a:latin typeface="Bodoni FLF Italics"/>
              </a:rPr>
              <a:t>CREAR CAPETA</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1422" y="-31728"/>
            <a:ext cx="9753600" cy="7315200"/>
          </a:xfrm>
          <a:prstGeom prst="rect">
            <a:avLst/>
          </a:prstGeom>
          <a:solidFill>
            <a:srgbClr val="F5FBFB"/>
          </a:solidFill>
        </p:spPr>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495299" y="5048382"/>
            <a:ext cx="10545683" cy="2262110"/>
          </a:xfrm>
          <a:prstGeom prst="rect">
            <a:avLst/>
          </a:prstGeom>
        </p:spPr>
      </p:pic>
      <p:grpSp>
        <p:nvGrpSpPr>
          <p:cNvPr name="Group 4" id="4"/>
          <p:cNvGrpSpPr>
            <a:grpSpLocks noChangeAspect="true"/>
          </p:cNvGrpSpPr>
          <p:nvPr/>
        </p:nvGrpSpPr>
        <p:grpSpPr>
          <a:xfrm rot="0">
            <a:off x="807916" y="1280614"/>
            <a:ext cx="166326" cy="166326"/>
            <a:chOff x="0" y="0"/>
            <a:chExt cx="6350000" cy="6350000"/>
          </a:xfrm>
        </p:grpSpPr>
        <p:sp>
          <p:nvSpPr>
            <p:cNvPr name="Freeform 5" id="5"/>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6" id="6"/>
          <p:cNvGrpSpPr>
            <a:grpSpLocks noChangeAspect="true"/>
          </p:cNvGrpSpPr>
          <p:nvPr/>
        </p:nvGrpSpPr>
        <p:grpSpPr>
          <a:xfrm rot="0">
            <a:off x="814348" y="5551056"/>
            <a:ext cx="166326" cy="166326"/>
            <a:chOff x="0" y="0"/>
            <a:chExt cx="6350000" cy="6350000"/>
          </a:xfrm>
        </p:grpSpPr>
        <p:sp>
          <p:nvSpPr>
            <p:cNvPr name="Freeform 7" id="7"/>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8" id="8"/>
          <p:cNvGrpSpPr/>
          <p:nvPr/>
        </p:nvGrpSpPr>
        <p:grpSpPr>
          <a:xfrm rot="0">
            <a:off x="6330950" y="-146138"/>
            <a:ext cx="3647837" cy="7543003"/>
            <a:chOff x="0" y="0"/>
            <a:chExt cx="4863782" cy="10057337"/>
          </a:xfrm>
        </p:grpSpPr>
        <p:pic>
          <p:nvPicPr>
            <p:cNvPr name="Picture 9" id="9"/>
            <p:cNvPicPr>
              <a:picLocks noChangeAspect="true"/>
            </p:cNvPicPr>
            <p:nvPr/>
          </p:nvPicPr>
          <p:blipFill>
            <a:blip r:embed="rId4"/>
            <a:srcRect l="32055" t="0" r="32055" b="0"/>
            <a:stretch>
              <a:fillRect/>
            </a:stretch>
          </p:blipFill>
          <p:spPr>
            <a:xfrm>
              <a:off x="0" y="0"/>
              <a:ext cx="4863782" cy="10057337"/>
            </a:xfrm>
            <a:prstGeom prst="rect">
              <a:avLst/>
            </a:prstGeom>
          </p:spPr>
        </p:pic>
      </p:grpSp>
      <p:grpSp>
        <p:nvGrpSpPr>
          <p:cNvPr name="Group 10" id="10"/>
          <p:cNvGrpSpPr/>
          <p:nvPr/>
        </p:nvGrpSpPr>
        <p:grpSpPr>
          <a:xfrm rot="5400000">
            <a:off x="-2770720" y="2027100"/>
            <a:ext cx="7337490" cy="30782"/>
            <a:chOff x="0" y="0"/>
            <a:chExt cx="151362763" cy="635000"/>
          </a:xfrm>
        </p:grpSpPr>
        <p:sp>
          <p:nvSpPr>
            <p:cNvPr name="Freeform 11" id="11"/>
            <p:cNvSpPr/>
            <p:nvPr/>
          </p:nvSpPr>
          <p:spPr>
            <a:xfrm>
              <a:off x="0" y="0"/>
              <a:ext cx="151362767" cy="635000"/>
            </a:xfrm>
            <a:custGeom>
              <a:avLst/>
              <a:gdLst/>
              <a:ahLst/>
              <a:cxnLst/>
              <a:rect r="r" b="b" t="t" l="l"/>
              <a:pathLst>
                <a:path h="635000" w="151362767">
                  <a:moveTo>
                    <a:pt x="0" y="0"/>
                  </a:moveTo>
                  <a:lnTo>
                    <a:pt x="151362767" y="0"/>
                  </a:lnTo>
                  <a:lnTo>
                    <a:pt x="151362767" y="635000"/>
                  </a:lnTo>
                  <a:lnTo>
                    <a:pt x="0" y="635000"/>
                  </a:lnTo>
                  <a:close/>
                </a:path>
              </a:pathLst>
            </a:custGeom>
            <a:solidFill>
              <a:srgbClr val="37D5E4"/>
            </a:solidFill>
          </p:spPr>
        </p:sp>
      </p:grpSp>
      <p:sp>
        <p:nvSpPr>
          <p:cNvPr name="TextBox 12" id="12"/>
          <p:cNvSpPr txBox="true"/>
          <p:nvPr/>
        </p:nvSpPr>
        <p:spPr>
          <a:xfrm rot="0">
            <a:off x="1243151" y="1753473"/>
            <a:ext cx="5087799" cy="1271816"/>
          </a:xfrm>
          <a:prstGeom prst="rect">
            <a:avLst/>
          </a:prstGeom>
        </p:spPr>
        <p:txBody>
          <a:bodyPr anchor="t" rtlCol="false" tIns="0" lIns="0" bIns="0" rIns="0">
            <a:spAutoFit/>
          </a:bodyPr>
          <a:lstStyle/>
          <a:p>
            <a:pPr>
              <a:lnSpc>
                <a:spcPts val="4781"/>
              </a:lnSpc>
            </a:pPr>
            <a:r>
              <a:rPr lang="en-US" sz="4830" spc="48">
                <a:solidFill>
                  <a:srgbClr val="37D5E4"/>
                </a:solidFill>
                <a:latin typeface="Bodoni FLF Italics"/>
              </a:rPr>
              <a:t>ALGUNAS HERRAMIENTAS</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074" r="0" b="9018"/>
          <a:stretch>
            <a:fillRect/>
          </a:stretch>
        </p:blipFill>
        <p:spPr>
          <a:xfrm flipH="false" flipV="false" rot="0">
            <a:off x="0" y="0"/>
            <a:ext cx="9383472" cy="6045817"/>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2768012" y="4224263"/>
            <a:ext cx="1601740" cy="1201305"/>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1827855" y="5655725"/>
            <a:ext cx="1423441" cy="1423441"/>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4037354" y="5636036"/>
            <a:ext cx="1678892" cy="1259169"/>
          </a:xfrm>
          <a:prstGeom prst="rect">
            <a:avLst/>
          </a:prstGeom>
        </p:spPr>
      </p:pic>
      <p:pic>
        <p:nvPicPr>
          <p:cNvPr name="Picture 6" id="6"/>
          <p:cNvPicPr>
            <a:picLocks noChangeAspect="true"/>
          </p:cNvPicPr>
          <p:nvPr/>
        </p:nvPicPr>
        <p:blipFill>
          <a:blip r:embed="rId6"/>
          <a:srcRect l="0" t="0" r="0" b="0"/>
          <a:stretch>
            <a:fillRect/>
          </a:stretch>
        </p:blipFill>
        <p:spPr>
          <a:xfrm flipH="false" flipV="false" rot="0">
            <a:off x="5126674" y="4224263"/>
            <a:ext cx="1744345" cy="1308259"/>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6434703" y="5655725"/>
            <a:ext cx="1626386" cy="1219790"/>
          </a:xfrm>
          <a:prstGeom prst="rect">
            <a:avLst/>
          </a:prstGeom>
        </p:spPr>
      </p:pic>
      <p:pic>
        <p:nvPicPr>
          <p:cNvPr name="Picture 8" id="8"/>
          <p:cNvPicPr>
            <a:picLocks noChangeAspect="true"/>
          </p:cNvPicPr>
          <p:nvPr/>
        </p:nvPicPr>
        <p:blipFill>
          <a:blip r:embed="rId8"/>
          <a:srcRect l="0" t="0" r="0" b="0"/>
          <a:stretch>
            <a:fillRect/>
          </a:stretch>
        </p:blipFill>
        <p:spPr>
          <a:xfrm flipH="false" flipV="false" rot="0">
            <a:off x="8061089" y="4586173"/>
            <a:ext cx="1653996" cy="1240497"/>
          </a:xfrm>
          <a:prstGeom prst="rect">
            <a:avLst/>
          </a:prstGeom>
        </p:spPr>
      </p:pic>
      <p:pic>
        <p:nvPicPr>
          <p:cNvPr name="Picture 9" id="9"/>
          <p:cNvPicPr>
            <a:picLocks noChangeAspect="true"/>
          </p:cNvPicPr>
          <p:nvPr/>
        </p:nvPicPr>
        <p:blipFill>
          <a:blip r:embed="rId9"/>
          <a:srcRect l="0" t="0" r="0" b="0"/>
          <a:stretch>
            <a:fillRect/>
          </a:stretch>
        </p:blipFill>
        <p:spPr>
          <a:xfrm flipH="false" flipV="false" rot="0">
            <a:off x="-196046" y="4547450"/>
            <a:ext cx="2023901" cy="1517926"/>
          </a:xfrm>
          <a:prstGeom prst="rect">
            <a:avLst/>
          </a:prstGeom>
        </p:spPr>
      </p:pic>
      <p:sp>
        <p:nvSpPr>
          <p:cNvPr name="TextBox 10" id="10"/>
          <p:cNvSpPr txBox="true"/>
          <p:nvPr/>
        </p:nvSpPr>
        <p:spPr>
          <a:xfrm rot="0">
            <a:off x="731520" y="309159"/>
            <a:ext cx="7535727" cy="2135949"/>
          </a:xfrm>
          <a:prstGeom prst="rect">
            <a:avLst/>
          </a:prstGeom>
        </p:spPr>
        <p:txBody>
          <a:bodyPr anchor="t" rtlCol="false" tIns="0" lIns="0" bIns="0" rIns="0">
            <a:spAutoFit/>
          </a:bodyPr>
          <a:lstStyle/>
          <a:p>
            <a:pPr algn="r" marL="0" indent="0" lvl="0">
              <a:lnSpc>
                <a:spcPts val="8291"/>
              </a:lnSpc>
              <a:spcBef>
                <a:spcPct val="0"/>
              </a:spcBef>
            </a:pPr>
            <a:r>
              <a:rPr lang="en-US" sz="8049" spc="80" u="none">
                <a:solidFill>
                  <a:srgbClr val="E14400"/>
                </a:solidFill>
                <a:latin typeface="Open Sans Light Bold"/>
              </a:rPr>
              <a:t>Herramientas</a:t>
            </a:r>
          </a:p>
          <a:p>
            <a:pPr algn="r" marL="0" indent="0" lvl="0">
              <a:lnSpc>
                <a:spcPts val="8291"/>
              </a:lnSpc>
              <a:spcBef>
                <a:spcPct val="0"/>
              </a:spcBef>
            </a:pP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3448623">
            <a:off x="8723713" y="1958186"/>
            <a:ext cx="166326" cy="166326"/>
            <a:chOff x="0" y="0"/>
            <a:chExt cx="6350000" cy="6350000"/>
          </a:xfrm>
        </p:grpSpPr>
        <p:sp>
          <p:nvSpPr>
            <p:cNvPr name="Freeform 3" id="3"/>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F5FBFB"/>
            </a:solidFill>
          </p:spPr>
        </p:sp>
      </p:grpSp>
      <p:grpSp>
        <p:nvGrpSpPr>
          <p:cNvPr name="Group 4" id="4"/>
          <p:cNvGrpSpPr/>
          <p:nvPr/>
        </p:nvGrpSpPr>
        <p:grpSpPr>
          <a:xfrm rot="5400000">
            <a:off x="5132919" y="3611065"/>
            <a:ext cx="7337490" cy="30782"/>
            <a:chOff x="0" y="0"/>
            <a:chExt cx="151362763" cy="635000"/>
          </a:xfrm>
        </p:grpSpPr>
        <p:sp>
          <p:nvSpPr>
            <p:cNvPr name="Freeform 5" id="5"/>
            <p:cNvSpPr/>
            <p:nvPr/>
          </p:nvSpPr>
          <p:spPr>
            <a:xfrm>
              <a:off x="0" y="0"/>
              <a:ext cx="151362767" cy="635000"/>
            </a:xfrm>
            <a:custGeom>
              <a:avLst/>
              <a:gdLst/>
              <a:ahLst/>
              <a:cxnLst/>
              <a:rect r="r" b="b" t="t" l="l"/>
              <a:pathLst>
                <a:path h="635000" w="151362767">
                  <a:moveTo>
                    <a:pt x="0" y="0"/>
                  </a:moveTo>
                  <a:lnTo>
                    <a:pt x="151362767" y="0"/>
                  </a:lnTo>
                  <a:lnTo>
                    <a:pt x="151362767" y="635000"/>
                  </a:lnTo>
                  <a:lnTo>
                    <a:pt x="0" y="635000"/>
                  </a:lnTo>
                  <a:close/>
                </a:path>
              </a:pathLst>
            </a:custGeom>
            <a:solidFill>
              <a:srgbClr val="F5FBFB"/>
            </a:solidFill>
          </p:spPr>
        </p:sp>
      </p:grpSp>
      <p:pic>
        <p:nvPicPr>
          <p:cNvPr name="Picture 6" id="6"/>
          <p:cNvPicPr>
            <a:picLocks noChangeAspect="true"/>
          </p:cNvPicPr>
          <p:nvPr/>
        </p:nvPicPr>
        <p:blipFill>
          <a:blip r:embed="rId2"/>
          <a:srcRect l="4503" t="0" r="4503" b="0"/>
          <a:stretch>
            <a:fillRect/>
          </a:stretch>
        </p:blipFill>
        <p:spPr>
          <a:xfrm flipH="false" flipV="false" rot="0">
            <a:off x="-757187" y="-42289"/>
            <a:ext cx="6368578" cy="5249234"/>
          </a:xfrm>
          <a:prstGeom prst="rect">
            <a:avLst/>
          </a:prstGeom>
        </p:spPr>
      </p:pic>
      <p:sp>
        <p:nvSpPr>
          <p:cNvPr name="TextBox 7" id="7"/>
          <p:cNvSpPr txBox="true"/>
          <p:nvPr/>
        </p:nvSpPr>
        <p:spPr>
          <a:xfrm rot="0">
            <a:off x="2963748" y="1612082"/>
            <a:ext cx="4730603" cy="1154874"/>
          </a:xfrm>
          <a:prstGeom prst="rect">
            <a:avLst/>
          </a:prstGeom>
        </p:spPr>
        <p:txBody>
          <a:bodyPr anchor="t" rtlCol="false" tIns="0" lIns="0" bIns="0" rIns="0">
            <a:spAutoFit/>
          </a:bodyPr>
          <a:lstStyle/>
          <a:p>
            <a:pPr algn="r">
              <a:lnSpc>
                <a:spcPts val="8291"/>
              </a:lnSpc>
            </a:pPr>
            <a:r>
              <a:rPr lang="en-US" sz="8049" spc="80">
                <a:solidFill>
                  <a:srgbClr val="00A562"/>
                </a:solidFill>
                <a:latin typeface="Bodoni FLF Italics"/>
              </a:rPr>
              <a:t>Excel</a:t>
            </a:r>
          </a:p>
        </p:txBody>
      </p:sp>
      <p:sp>
        <p:nvSpPr>
          <p:cNvPr name="TextBox 8" id="8"/>
          <p:cNvSpPr txBox="true"/>
          <p:nvPr/>
        </p:nvSpPr>
        <p:spPr>
          <a:xfrm rot="0">
            <a:off x="4876800" y="3176632"/>
            <a:ext cx="4269977" cy="2780379"/>
          </a:xfrm>
          <a:prstGeom prst="rect">
            <a:avLst/>
          </a:prstGeom>
        </p:spPr>
        <p:txBody>
          <a:bodyPr anchor="t" rtlCol="false" tIns="0" lIns="0" bIns="0" rIns="0">
            <a:spAutoFit/>
          </a:bodyPr>
          <a:lstStyle/>
          <a:p>
            <a:pPr marL="0" indent="0" lvl="0">
              <a:lnSpc>
                <a:spcPts val="3601"/>
              </a:lnSpc>
              <a:spcBef>
                <a:spcPct val="0"/>
              </a:spcBef>
            </a:pPr>
            <a:r>
              <a:rPr lang="en-US" sz="2182" spc="174" u="none">
                <a:solidFill>
                  <a:srgbClr val="222222"/>
                </a:solidFill>
                <a:latin typeface="Montserrat Light Bold"/>
              </a:rPr>
              <a:t>Es un programa de oficina con su nueva apariencia que srive para crear contabilidades y graficas en cualquier momento</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5FBFB"/>
        </a:solidFill>
      </p:bgPr>
    </p:bg>
    <p:spTree>
      <p:nvGrpSpPr>
        <p:cNvPr id="1" name=""/>
        <p:cNvGrpSpPr/>
        <p:nvPr/>
      </p:nvGrpSpPr>
      <p:grpSpPr>
        <a:xfrm>
          <a:off x="0" y="0"/>
          <a:ext cx="0" cy="0"/>
          <a:chOff x="0" y="0"/>
          <a:chExt cx="0" cy="0"/>
        </a:xfrm>
      </p:grpSpPr>
      <p:sp>
        <p:nvSpPr>
          <p:cNvPr name="TextBox 2" id="2"/>
          <p:cNvSpPr txBox="true"/>
          <p:nvPr/>
        </p:nvSpPr>
        <p:spPr>
          <a:xfrm rot="0">
            <a:off x="3855262" y="1585537"/>
            <a:ext cx="5005738" cy="1129094"/>
          </a:xfrm>
          <a:prstGeom prst="rect">
            <a:avLst/>
          </a:prstGeom>
        </p:spPr>
        <p:txBody>
          <a:bodyPr anchor="t" rtlCol="false" tIns="0" lIns="0" bIns="0" rIns="0">
            <a:spAutoFit/>
          </a:bodyPr>
          <a:lstStyle/>
          <a:p>
            <a:pPr algn="ctr">
              <a:lnSpc>
                <a:spcPts val="7969"/>
              </a:lnSpc>
            </a:pPr>
            <a:r>
              <a:rPr lang="en-US" sz="8050" spc="80">
                <a:solidFill>
                  <a:srgbClr val="2B7CD3"/>
                </a:solidFill>
                <a:latin typeface="Bodoni FLF Italics"/>
              </a:rPr>
              <a:t>      WORD</a:t>
            </a:r>
          </a:p>
        </p:txBody>
      </p:sp>
      <p:pic>
        <p:nvPicPr>
          <p:cNvPr name="Picture 3" id="3"/>
          <p:cNvPicPr>
            <a:picLocks noChangeAspect="true"/>
          </p:cNvPicPr>
          <p:nvPr/>
        </p:nvPicPr>
        <p:blipFill>
          <a:blip r:embed="rId2"/>
          <a:srcRect l="0" t="0" r="0" b="0"/>
          <a:stretch>
            <a:fillRect/>
          </a:stretch>
        </p:blipFill>
        <p:spPr>
          <a:xfrm flipH="false" flipV="false" rot="0">
            <a:off x="-829457" y="-816623"/>
            <a:ext cx="6702551" cy="6702551"/>
          </a:xfrm>
          <a:prstGeom prst="rect">
            <a:avLst/>
          </a:prstGeom>
        </p:spPr>
      </p:pic>
      <p:sp>
        <p:nvSpPr>
          <p:cNvPr name="TextBox 4" id="4"/>
          <p:cNvSpPr txBox="true"/>
          <p:nvPr/>
        </p:nvSpPr>
        <p:spPr>
          <a:xfrm rot="0">
            <a:off x="5282745" y="2670397"/>
            <a:ext cx="3739335" cy="3628263"/>
          </a:xfrm>
          <a:prstGeom prst="rect">
            <a:avLst/>
          </a:prstGeom>
        </p:spPr>
        <p:txBody>
          <a:bodyPr anchor="t" rtlCol="false" tIns="0" lIns="0" bIns="0" rIns="0">
            <a:spAutoFit/>
          </a:bodyPr>
          <a:lstStyle/>
          <a:p>
            <a:pPr algn="l" marL="0" indent="0" lvl="0">
              <a:lnSpc>
                <a:spcPts val="3597"/>
              </a:lnSpc>
              <a:spcBef>
                <a:spcPct val="0"/>
              </a:spcBef>
            </a:pPr>
            <a:r>
              <a:rPr lang="en-US" sz="2180" spc="174">
                <a:solidFill>
                  <a:srgbClr val="222222"/>
                </a:solidFill>
                <a:latin typeface="Montserrat Light Bold"/>
              </a:rPr>
              <a:t>E</a:t>
            </a:r>
            <a:r>
              <a:rPr lang="en-US" sz="2180" spc="174" u="none">
                <a:solidFill>
                  <a:srgbClr val="222222"/>
                </a:solidFill>
                <a:latin typeface="Montserrat Light Bold"/>
              </a:rPr>
              <a:t>s un procesador de texto que su funcion es facilitar la redaccion de documentos tantos formales como informales, entre otras funciones</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590" t="0" r="590" b="0"/>
          <a:stretch>
            <a:fillRect/>
          </a:stretch>
        </p:blipFill>
        <p:spPr>
          <a:xfrm flipH="false" flipV="false" rot="0">
            <a:off x="0" y="731520"/>
            <a:ext cx="9753600" cy="6583680"/>
          </a:xfrm>
          <a:prstGeom prst="rect">
            <a:avLst/>
          </a:prstGeom>
        </p:spPr>
      </p:pic>
      <p:sp>
        <p:nvSpPr>
          <p:cNvPr name="TextBox 3" id="3"/>
          <p:cNvSpPr txBox="true"/>
          <p:nvPr/>
        </p:nvSpPr>
        <p:spPr>
          <a:xfrm rot="0">
            <a:off x="479663" y="66675"/>
            <a:ext cx="9273937" cy="801056"/>
          </a:xfrm>
          <a:prstGeom prst="rect">
            <a:avLst/>
          </a:prstGeom>
        </p:spPr>
        <p:txBody>
          <a:bodyPr anchor="t" rtlCol="false" tIns="0" lIns="0" bIns="0" rIns="0">
            <a:spAutoFit/>
          </a:bodyPr>
          <a:lstStyle/>
          <a:p>
            <a:pPr algn="ctr" marL="0" indent="0" lvl="0">
              <a:lnSpc>
                <a:spcPts val="5692"/>
              </a:lnSpc>
              <a:spcBef>
                <a:spcPct val="0"/>
              </a:spcBef>
            </a:pPr>
            <a:r>
              <a:rPr lang="en-US" sz="5750" spc="57" u="none">
                <a:solidFill>
                  <a:srgbClr val="C2BFC6"/>
                </a:solidFill>
                <a:latin typeface="Bodoni FLF Bold"/>
              </a:rPr>
              <a:t>PARTE PRÁCTICA</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004" y="-23297"/>
            <a:ext cx="9757604" cy="1414052"/>
            <a:chOff x="0" y="0"/>
            <a:chExt cx="4641638" cy="672657"/>
          </a:xfrm>
        </p:grpSpPr>
        <p:sp>
          <p:nvSpPr>
            <p:cNvPr name="Freeform 3" id="3"/>
            <p:cNvSpPr/>
            <p:nvPr/>
          </p:nvSpPr>
          <p:spPr>
            <a:xfrm>
              <a:off x="0" y="0"/>
              <a:ext cx="4641638" cy="672657"/>
            </a:xfrm>
            <a:custGeom>
              <a:avLst/>
              <a:gdLst/>
              <a:ahLst/>
              <a:cxnLst/>
              <a:rect r="r" b="b" t="t" l="l"/>
              <a:pathLst>
                <a:path h="672657" w="4641638">
                  <a:moveTo>
                    <a:pt x="0" y="0"/>
                  </a:moveTo>
                  <a:lnTo>
                    <a:pt x="4641638" y="0"/>
                  </a:lnTo>
                  <a:lnTo>
                    <a:pt x="4641638" y="672657"/>
                  </a:lnTo>
                  <a:lnTo>
                    <a:pt x="0" y="672657"/>
                  </a:lnTo>
                  <a:close/>
                </a:path>
              </a:pathLst>
            </a:custGeom>
            <a:solidFill>
              <a:srgbClr val="FFFFFF"/>
            </a:solidFill>
          </p:spPr>
        </p:sp>
      </p:grpSp>
      <p:pic>
        <p:nvPicPr>
          <p:cNvPr name="Picture 4" id="4">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973358" y="968953"/>
            <a:ext cx="7802880" cy="5852160"/>
          </a:xfrm>
          <a:prstGeom prst="rect">
            <a:avLst/>
          </a:prstGeom>
        </p:spPr>
      </p:pic>
      <p:sp>
        <p:nvSpPr>
          <p:cNvPr name="TextBox 5" id="5"/>
          <p:cNvSpPr txBox="true"/>
          <p:nvPr/>
        </p:nvSpPr>
        <p:spPr>
          <a:xfrm rot="0">
            <a:off x="1705079" y="105614"/>
            <a:ext cx="6833146" cy="1005205"/>
          </a:xfrm>
          <a:prstGeom prst="rect">
            <a:avLst/>
          </a:prstGeom>
        </p:spPr>
        <p:txBody>
          <a:bodyPr anchor="t" rtlCol="false" tIns="0" lIns="0" bIns="0" rIns="0">
            <a:spAutoFit/>
          </a:bodyPr>
          <a:lstStyle/>
          <a:p>
            <a:pPr algn="ctr">
              <a:lnSpc>
                <a:spcPts val="8119"/>
              </a:lnSpc>
            </a:pPr>
            <a:r>
              <a:rPr lang="en-US" sz="5799">
                <a:solidFill>
                  <a:srgbClr val="000000"/>
                </a:solidFill>
                <a:latin typeface="Open Sans Extra Bold"/>
              </a:rPr>
              <a:t>Video de resumen</a:t>
            </a:r>
          </a:p>
        </p:txBody>
      </p:sp>
    </p:spTree>
  </p:cSld>
  <p:clrMapOvr>
    <a:masterClrMapping/>
  </p:clrMapOvr>
  <p:timing>
    <p:tnLst>
      <p:par>
        <p:cTn dur="indefinite" restart="never" nodeType="tmRoot">
          <p:childTnLst>
            <p:video>
              <p:cMediaNode vol="100000">
                <p:cTn fill="hold" display="false">
                  <p:stCondLst>
                    <p:cond delay="indefinite"/>
                  </p:stCondLst>
                </p:cTn>
                <p:tgtEl>
                  <p:spTgt spid="4"/>
                </p:tgtEl>
              </p:cMediaNode>
            </p:video>
          </p:childTnLst>
        </p:cTn>
      </p:par>
    </p:tnLst>
  </p:timing>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5FBFB"/>
        </a:solidFill>
      </p:bgPr>
    </p:bg>
    <p:spTree>
      <p:nvGrpSpPr>
        <p:cNvPr id="1" name=""/>
        <p:cNvGrpSpPr/>
        <p:nvPr/>
      </p:nvGrpSpPr>
      <p:grpSpPr>
        <a:xfrm>
          <a:off x="0" y="0"/>
          <a:ext cx="0" cy="0"/>
          <a:chOff x="0" y="0"/>
          <a:chExt cx="0" cy="0"/>
        </a:xfrm>
      </p:grpSpPr>
      <p:sp>
        <p:nvSpPr>
          <p:cNvPr name="TextBox 2" id="2"/>
          <p:cNvSpPr txBox="true"/>
          <p:nvPr/>
        </p:nvSpPr>
        <p:spPr>
          <a:xfrm rot="0">
            <a:off x="740586" y="2518613"/>
            <a:ext cx="7414282" cy="1198244"/>
          </a:xfrm>
          <a:prstGeom prst="rect">
            <a:avLst/>
          </a:prstGeom>
        </p:spPr>
        <p:txBody>
          <a:bodyPr anchor="t" rtlCol="false" tIns="0" lIns="0" bIns="0" rIns="0">
            <a:spAutoFit/>
          </a:bodyPr>
          <a:lstStyle/>
          <a:p>
            <a:pPr>
              <a:lnSpc>
                <a:spcPts val="8414"/>
              </a:lnSpc>
            </a:pPr>
            <a:r>
              <a:rPr lang="en-US" sz="8499" spc="84">
                <a:solidFill>
                  <a:srgbClr val="37D5E4"/>
                </a:solidFill>
                <a:latin typeface="Bodoni FLF Italics"/>
              </a:rPr>
              <a:t>Bibliografía</a:t>
            </a:r>
          </a:p>
        </p:txBody>
      </p:sp>
      <p:grpSp>
        <p:nvGrpSpPr>
          <p:cNvPr name="Group 3" id="3"/>
          <p:cNvGrpSpPr>
            <a:grpSpLocks noChangeAspect="true"/>
          </p:cNvGrpSpPr>
          <p:nvPr/>
        </p:nvGrpSpPr>
        <p:grpSpPr>
          <a:xfrm rot="0">
            <a:off x="565194" y="2986947"/>
            <a:ext cx="166326" cy="166326"/>
            <a:chOff x="0" y="0"/>
            <a:chExt cx="6350000" cy="6350000"/>
          </a:xfrm>
        </p:grpSpPr>
        <p:sp>
          <p:nvSpPr>
            <p:cNvPr name="Freeform 4" id="4"/>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5" id="5"/>
          <p:cNvGrpSpPr/>
          <p:nvPr/>
        </p:nvGrpSpPr>
        <p:grpSpPr>
          <a:xfrm rot="5400000">
            <a:off x="-2310306" y="5380416"/>
            <a:ext cx="4797234" cy="176622"/>
            <a:chOff x="0" y="0"/>
            <a:chExt cx="98960612" cy="3643485"/>
          </a:xfrm>
        </p:grpSpPr>
        <p:sp>
          <p:nvSpPr>
            <p:cNvPr name="Freeform 6" id="6"/>
            <p:cNvSpPr/>
            <p:nvPr/>
          </p:nvSpPr>
          <p:spPr>
            <a:xfrm>
              <a:off x="0" y="0"/>
              <a:ext cx="98960614" cy="3643485"/>
            </a:xfrm>
            <a:custGeom>
              <a:avLst/>
              <a:gdLst/>
              <a:ahLst/>
              <a:cxnLst/>
              <a:rect r="r" b="b" t="t" l="l"/>
              <a:pathLst>
                <a:path h="3643485" w="98960614">
                  <a:moveTo>
                    <a:pt x="0" y="0"/>
                  </a:moveTo>
                  <a:lnTo>
                    <a:pt x="98960614" y="0"/>
                  </a:lnTo>
                  <a:lnTo>
                    <a:pt x="98960614" y="3643485"/>
                  </a:lnTo>
                  <a:lnTo>
                    <a:pt x="0" y="3643485"/>
                  </a:lnTo>
                  <a:close/>
                </a:path>
              </a:pathLst>
            </a:custGeom>
            <a:solidFill>
              <a:srgbClr val="37D5E4"/>
            </a:solidFill>
          </p:spPr>
        </p:sp>
      </p:grpSp>
      <p:grpSp>
        <p:nvGrpSpPr>
          <p:cNvPr name="Group 7" id="7"/>
          <p:cNvGrpSpPr/>
          <p:nvPr/>
        </p:nvGrpSpPr>
        <p:grpSpPr>
          <a:xfrm rot="0">
            <a:off x="6330950" y="-146138"/>
            <a:ext cx="3647837" cy="7543003"/>
            <a:chOff x="0" y="0"/>
            <a:chExt cx="4863782" cy="10057337"/>
          </a:xfrm>
        </p:grpSpPr>
        <p:pic>
          <p:nvPicPr>
            <p:cNvPr name="Picture 8" id="8"/>
            <p:cNvPicPr>
              <a:picLocks noChangeAspect="true"/>
            </p:cNvPicPr>
            <p:nvPr/>
          </p:nvPicPr>
          <p:blipFill>
            <a:blip r:embed="rId2"/>
            <a:srcRect l="13706" t="0" r="13706" b="0"/>
            <a:stretch>
              <a:fillRect/>
            </a:stretch>
          </p:blipFill>
          <p:spPr>
            <a:xfrm>
              <a:off x="0" y="0"/>
              <a:ext cx="4863782" cy="10057337"/>
            </a:xfrm>
            <a:prstGeom prst="rect">
              <a:avLst/>
            </a:prstGeom>
          </p:spPr>
        </p:pic>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1422" y="-31728"/>
            <a:ext cx="9753600" cy="7315200"/>
          </a:xfrm>
          <a:prstGeom prst="rect">
            <a:avLst/>
          </a:prstGeom>
          <a:solidFill>
            <a:srgbClr val="F5FBFB"/>
          </a:solidFill>
        </p:spPr>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495299" y="5048382"/>
            <a:ext cx="10545683" cy="2262110"/>
          </a:xfrm>
          <a:prstGeom prst="rect">
            <a:avLst/>
          </a:prstGeom>
        </p:spPr>
      </p:pic>
      <p:sp>
        <p:nvSpPr>
          <p:cNvPr name="TextBox 4" id="4"/>
          <p:cNvSpPr txBox="true"/>
          <p:nvPr/>
        </p:nvSpPr>
        <p:spPr>
          <a:xfrm rot="0">
            <a:off x="1243151" y="1713766"/>
            <a:ext cx="4572000" cy="1271816"/>
          </a:xfrm>
          <a:prstGeom prst="rect">
            <a:avLst/>
          </a:prstGeom>
        </p:spPr>
        <p:txBody>
          <a:bodyPr anchor="t" rtlCol="false" tIns="0" lIns="0" bIns="0" rIns="0">
            <a:spAutoFit/>
          </a:bodyPr>
          <a:lstStyle/>
          <a:p>
            <a:pPr>
              <a:lnSpc>
                <a:spcPts val="4781"/>
              </a:lnSpc>
            </a:pPr>
            <a:r>
              <a:rPr lang="en-US" sz="4830" spc="48">
                <a:solidFill>
                  <a:srgbClr val="37D5E4"/>
                </a:solidFill>
                <a:latin typeface="Bodoni FLF Italics"/>
              </a:rPr>
              <a:t>REGLAS BASICAS</a:t>
            </a:r>
          </a:p>
        </p:txBody>
      </p:sp>
      <p:grpSp>
        <p:nvGrpSpPr>
          <p:cNvPr name="Group 5" id="5"/>
          <p:cNvGrpSpPr>
            <a:grpSpLocks noChangeAspect="true"/>
          </p:cNvGrpSpPr>
          <p:nvPr/>
        </p:nvGrpSpPr>
        <p:grpSpPr>
          <a:xfrm rot="0">
            <a:off x="807916" y="1280614"/>
            <a:ext cx="166326" cy="166326"/>
            <a:chOff x="0" y="0"/>
            <a:chExt cx="6350000" cy="6350000"/>
          </a:xfrm>
        </p:grpSpPr>
        <p:sp>
          <p:nvSpPr>
            <p:cNvPr name="Freeform 6" id="6"/>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7" id="7"/>
          <p:cNvGrpSpPr>
            <a:grpSpLocks noChangeAspect="true"/>
          </p:cNvGrpSpPr>
          <p:nvPr/>
        </p:nvGrpSpPr>
        <p:grpSpPr>
          <a:xfrm rot="0">
            <a:off x="814348" y="5551056"/>
            <a:ext cx="166326" cy="166326"/>
            <a:chOff x="0" y="0"/>
            <a:chExt cx="6350000" cy="6350000"/>
          </a:xfrm>
        </p:grpSpPr>
        <p:sp>
          <p:nvSpPr>
            <p:cNvPr name="Freeform 8" id="8"/>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9" id="9"/>
          <p:cNvGrpSpPr/>
          <p:nvPr/>
        </p:nvGrpSpPr>
        <p:grpSpPr>
          <a:xfrm rot="0">
            <a:off x="6330950" y="-146138"/>
            <a:ext cx="3647837" cy="7543003"/>
            <a:chOff x="0" y="0"/>
            <a:chExt cx="4863782" cy="10057337"/>
          </a:xfrm>
        </p:grpSpPr>
        <p:pic>
          <p:nvPicPr>
            <p:cNvPr name="Picture 10" id="10"/>
            <p:cNvPicPr>
              <a:picLocks noChangeAspect="true"/>
            </p:cNvPicPr>
            <p:nvPr/>
          </p:nvPicPr>
          <p:blipFill>
            <a:blip r:embed="rId4"/>
            <a:srcRect l="17673" t="0" r="50106" b="0"/>
            <a:stretch>
              <a:fillRect/>
            </a:stretch>
          </p:blipFill>
          <p:spPr>
            <a:xfrm>
              <a:off x="0" y="0"/>
              <a:ext cx="4863782" cy="10057337"/>
            </a:xfrm>
            <a:prstGeom prst="rect">
              <a:avLst/>
            </a:prstGeom>
          </p:spPr>
        </p:pic>
      </p:grpSp>
      <p:grpSp>
        <p:nvGrpSpPr>
          <p:cNvPr name="Group 11" id="11"/>
          <p:cNvGrpSpPr/>
          <p:nvPr/>
        </p:nvGrpSpPr>
        <p:grpSpPr>
          <a:xfrm rot="5400000">
            <a:off x="-2770720" y="2027100"/>
            <a:ext cx="7337490" cy="30782"/>
            <a:chOff x="0" y="0"/>
            <a:chExt cx="151362763" cy="635000"/>
          </a:xfrm>
        </p:grpSpPr>
        <p:sp>
          <p:nvSpPr>
            <p:cNvPr name="Freeform 12" id="12"/>
            <p:cNvSpPr/>
            <p:nvPr/>
          </p:nvSpPr>
          <p:spPr>
            <a:xfrm>
              <a:off x="0" y="0"/>
              <a:ext cx="151362767" cy="635000"/>
            </a:xfrm>
            <a:custGeom>
              <a:avLst/>
              <a:gdLst/>
              <a:ahLst/>
              <a:cxnLst/>
              <a:rect r="r" b="b" t="t" l="l"/>
              <a:pathLst>
                <a:path h="635000" w="151362767">
                  <a:moveTo>
                    <a:pt x="0" y="0"/>
                  </a:moveTo>
                  <a:lnTo>
                    <a:pt x="151362767" y="0"/>
                  </a:lnTo>
                  <a:lnTo>
                    <a:pt x="151362767" y="635000"/>
                  </a:lnTo>
                  <a:lnTo>
                    <a:pt x="0" y="635000"/>
                  </a:lnTo>
                  <a:close/>
                </a:path>
              </a:pathLst>
            </a:custGeom>
            <a:solidFill>
              <a:srgbClr val="37D5E4"/>
            </a:solidFill>
          </p:spPr>
        </p:sp>
      </p:gr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6833" t="0" r="16833" b="0"/>
          <a:stretch>
            <a:fillRect/>
          </a:stretch>
        </p:blipFill>
        <p:spPr>
          <a:xfrm>
            <a:off x="0" y="0"/>
            <a:ext cx="9753600" cy="7315200"/>
          </a:xfrm>
          <a:prstGeom prst="rect">
            <a:avLst/>
          </a:prstGeom>
        </p:spPr>
      </p:pic>
      <p:grpSp>
        <p:nvGrpSpPr>
          <p:cNvPr name="Group 3" id="3"/>
          <p:cNvGrpSpPr/>
          <p:nvPr/>
        </p:nvGrpSpPr>
        <p:grpSpPr>
          <a:xfrm rot="0">
            <a:off x="65888" y="745517"/>
            <a:ext cx="9687712" cy="6246871"/>
            <a:chOff x="0" y="0"/>
            <a:chExt cx="2968081" cy="1913890"/>
          </a:xfrm>
        </p:grpSpPr>
        <p:sp>
          <p:nvSpPr>
            <p:cNvPr name="Freeform 4" id="4"/>
            <p:cNvSpPr/>
            <p:nvPr/>
          </p:nvSpPr>
          <p:spPr>
            <a:xfrm>
              <a:off x="0" y="0"/>
              <a:ext cx="2968080" cy="1913890"/>
            </a:xfrm>
            <a:custGeom>
              <a:avLst/>
              <a:gdLst/>
              <a:ahLst/>
              <a:cxnLst/>
              <a:rect r="r" b="b" t="t" l="l"/>
              <a:pathLst>
                <a:path h="1913890" w="2968080">
                  <a:moveTo>
                    <a:pt x="0" y="0"/>
                  </a:moveTo>
                  <a:lnTo>
                    <a:pt x="2968080" y="0"/>
                  </a:lnTo>
                  <a:lnTo>
                    <a:pt x="2968080" y="1913890"/>
                  </a:lnTo>
                  <a:lnTo>
                    <a:pt x="0" y="1913890"/>
                  </a:lnTo>
                  <a:close/>
                </a:path>
              </a:pathLst>
            </a:custGeom>
            <a:solidFill>
              <a:srgbClr val="C7D0D8">
                <a:alpha val="12941"/>
              </a:srgbClr>
            </a:solidFill>
          </p:spPr>
        </p:sp>
      </p:grpSp>
      <p:sp>
        <p:nvSpPr>
          <p:cNvPr name="TextBox 5" id="5"/>
          <p:cNvSpPr txBox="true"/>
          <p:nvPr/>
        </p:nvSpPr>
        <p:spPr>
          <a:xfrm rot="0">
            <a:off x="362204" y="269182"/>
            <a:ext cx="9210294" cy="1820037"/>
          </a:xfrm>
          <a:prstGeom prst="rect">
            <a:avLst/>
          </a:prstGeom>
        </p:spPr>
        <p:txBody>
          <a:bodyPr anchor="t" rtlCol="false" tIns="0" lIns="0" bIns="0" rIns="0">
            <a:spAutoFit/>
          </a:bodyPr>
          <a:lstStyle/>
          <a:p>
            <a:pPr algn="ctr">
              <a:lnSpc>
                <a:spcPts val="3919"/>
              </a:lnSpc>
            </a:pPr>
            <a:r>
              <a:rPr lang="en-US" sz="2799">
                <a:solidFill>
                  <a:srgbClr val="FFFFFF"/>
                </a:solidFill>
                <a:latin typeface="Open Sans Light Bold"/>
              </a:rPr>
              <a:t>Bonilla, F. (2007). Manual de microsoft excel. Instituto Nacional de aprendizaje</a:t>
            </a:r>
            <a:r>
              <a:rPr lang="en-US" sz="2799">
                <a:solidFill>
                  <a:srgbClr val="FFFFFF"/>
                </a:solidFill>
                <a:latin typeface="Open Sans Light"/>
              </a:rPr>
              <a:t>.</a:t>
            </a:r>
          </a:p>
          <a:p>
            <a:pPr algn="ctr">
              <a:lnSpc>
                <a:spcPts val="3345"/>
              </a:lnSpc>
            </a:pPr>
          </a:p>
          <a:p>
            <a:pPr algn="ctr">
              <a:lnSpc>
                <a:spcPts val="3345"/>
              </a:lnSpc>
            </a:pPr>
          </a:p>
        </p:txBody>
      </p:sp>
      <p:sp>
        <p:nvSpPr>
          <p:cNvPr name="TextBox 6" id="6"/>
          <p:cNvSpPr txBox="true"/>
          <p:nvPr/>
        </p:nvSpPr>
        <p:spPr>
          <a:xfrm rot="0">
            <a:off x="362204" y="1604279"/>
            <a:ext cx="9391396" cy="2860675"/>
          </a:xfrm>
          <a:prstGeom prst="rect">
            <a:avLst/>
          </a:prstGeom>
        </p:spPr>
        <p:txBody>
          <a:bodyPr anchor="t" rtlCol="false" tIns="0" lIns="0" bIns="0" rIns="0">
            <a:spAutoFit/>
          </a:bodyPr>
          <a:lstStyle/>
          <a:p>
            <a:pPr algn="ctr">
              <a:lnSpc>
                <a:spcPts val="3919"/>
              </a:lnSpc>
            </a:pPr>
            <a:r>
              <a:rPr lang="en-US" sz="2799">
                <a:solidFill>
                  <a:srgbClr val="FFFFFF"/>
                </a:solidFill>
                <a:latin typeface="Open Sans Light Bold"/>
              </a:rPr>
              <a:t>Fundación UPC. (2008). Guía del taller de iniciación a la informática. https://fundacionlacaixa.org/documents/10280/178347/guia_taller_iniciacion_cast.pdf/a0c7cebc-a4d9-494a-9bad-8cc41d2fefcc</a:t>
            </a:r>
          </a:p>
          <a:p>
            <a:pPr algn="ctr">
              <a:lnSpc>
                <a:spcPts val="3079"/>
              </a:lnSpc>
            </a:pPr>
          </a:p>
        </p:txBody>
      </p:sp>
      <p:sp>
        <p:nvSpPr>
          <p:cNvPr name="TextBox 7" id="7"/>
          <p:cNvSpPr txBox="true"/>
          <p:nvPr/>
        </p:nvSpPr>
        <p:spPr>
          <a:xfrm rot="0">
            <a:off x="156439" y="4407804"/>
            <a:ext cx="9506610" cy="3305937"/>
          </a:xfrm>
          <a:prstGeom prst="rect">
            <a:avLst/>
          </a:prstGeom>
        </p:spPr>
        <p:txBody>
          <a:bodyPr anchor="t" rtlCol="false" tIns="0" lIns="0" bIns="0" rIns="0">
            <a:spAutoFit/>
          </a:bodyPr>
          <a:lstStyle/>
          <a:p>
            <a:pPr algn="just">
              <a:lnSpc>
                <a:spcPts val="3919"/>
              </a:lnSpc>
            </a:pPr>
            <a:r>
              <a:rPr lang="en-US" sz="2799">
                <a:solidFill>
                  <a:srgbClr val="FFFFFF"/>
                </a:solidFill>
                <a:latin typeface="Open Sans Light Bold"/>
              </a:rPr>
              <a:t>CONARE. (2020).Guia de salud ocupacional para trabajos en casa y teletrabajo</a:t>
            </a:r>
            <a:r>
              <a:rPr lang="en-US" sz="2799">
                <a:solidFill>
                  <a:srgbClr val="FFFFFF"/>
                </a:solidFill>
                <a:latin typeface="Open Sans Light"/>
              </a:rPr>
              <a:t>. https://obs.ucr.ac.cr/wp-content/uploads/2020/05/Gu%C3%ADa-de-Salud-Ocupacional-para-trabajo-en-casa-y-Teletrabajo-CONARE.pdf</a:t>
            </a:r>
          </a:p>
          <a:p>
            <a:pPr algn="just">
              <a:lnSpc>
                <a:spcPts val="3345"/>
              </a:lnSpc>
            </a:pPr>
          </a:p>
          <a:p>
            <a:pPr algn="just">
              <a:lnSpc>
                <a:spcPts val="3345"/>
              </a:lnSpc>
            </a:pP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5500" t="0" r="5500" b="0"/>
          <a:stretch>
            <a:fillRect/>
          </a:stretch>
        </p:blipFill>
        <p:spPr>
          <a:xfrm>
            <a:off x="0" y="0"/>
            <a:ext cx="9753600" cy="7315200"/>
          </a:xfrm>
          <a:prstGeom prst="rect">
            <a:avLst/>
          </a:prstGeom>
        </p:spPr>
      </p:pic>
      <p:sp>
        <p:nvSpPr>
          <p:cNvPr name="TextBox 3" id="3"/>
          <p:cNvSpPr txBox="true"/>
          <p:nvPr/>
        </p:nvSpPr>
        <p:spPr>
          <a:xfrm rot="0">
            <a:off x="362204" y="4090711"/>
            <a:ext cx="9029192" cy="3373209"/>
          </a:xfrm>
          <a:prstGeom prst="rect">
            <a:avLst/>
          </a:prstGeom>
        </p:spPr>
        <p:txBody>
          <a:bodyPr anchor="t" rtlCol="false" tIns="0" lIns="0" bIns="0" rIns="0">
            <a:spAutoFit/>
          </a:bodyPr>
          <a:lstStyle/>
          <a:p>
            <a:pPr algn="ctr">
              <a:lnSpc>
                <a:spcPts val="3919"/>
              </a:lnSpc>
            </a:pPr>
            <a:r>
              <a:rPr lang="en-US" sz="2799">
                <a:solidFill>
                  <a:srgbClr val="FFFFFF"/>
                </a:solidFill>
                <a:latin typeface="Open Sans Light Bold"/>
              </a:rPr>
              <a:t>Universidad Pablo de Olavide. Biblioteca/CRAI. Formación de Usuarios. (2020). Procesadores de texto. https://rio.upo.es/xmlui/bitstream/handle/10433/9028/Procesadores%20de%20texto%20.pdf?sequence=1&amp;isAllowed=y</a:t>
            </a:r>
          </a:p>
          <a:p>
            <a:pPr algn="ctr">
              <a:lnSpc>
                <a:spcPts val="3280"/>
              </a:lnSpc>
            </a:pPr>
          </a:p>
        </p:txBody>
      </p:sp>
      <p:sp>
        <p:nvSpPr>
          <p:cNvPr name="TextBox 4" id="4"/>
          <p:cNvSpPr txBox="true"/>
          <p:nvPr/>
        </p:nvSpPr>
        <p:spPr>
          <a:xfrm rot="0">
            <a:off x="181102" y="954967"/>
            <a:ext cx="9391396" cy="3355975"/>
          </a:xfrm>
          <a:prstGeom prst="rect">
            <a:avLst/>
          </a:prstGeom>
        </p:spPr>
        <p:txBody>
          <a:bodyPr anchor="t" rtlCol="false" tIns="0" lIns="0" bIns="0" rIns="0">
            <a:spAutoFit/>
          </a:bodyPr>
          <a:lstStyle/>
          <a:p>
            <a:pPr algn="ctr">
              <a:lnSpc>
                <a:spcPts val="3919"/>
              </a:lnSpc>
            </a:pPr>
            <a:r>
              <a:rPr lang="en-US" sz="2799">
                <a:solidFill>
                  <a:srgbClr val="FFFFFF"/>
                </a:solidFill>
                <a:latin typeface="Open Sans Light Bold"/>
              </a:rPr>
              <a:t>Oviedo, X. (2006). PROGRAMA DE ESTUDIO DEL TALLER EXPLORATORIO TECNOLOGÍAS DE INFORMACIÓN Y COMUNICACIÓN. https://www.mep.go.cr/sites/default/files/programadeestudio/programas/cs-mantenimiento-preventivo-8.pdf</a:t>
            </a:r>
          </a:p>
          <a:p>
            <a:pPr algn="ctr">
              <a:lnSpc>
                <a:spcPts val="3079"/>
              </a:lnSpc>
            </a:pPr>
          </a:p>
        </p:txBody>
      </p:sp>
      <p:grpSp>
        <p:nvGrpSpPr>
          <p:cNvPr name="Group 5" id="5"/>
          <p:cNvGrpSpPr/>
          <p:nvPr/>
        </p:nvGrpSpPr>
        <p:grpSpPr>
          <a:xfrm rot="0">
            <a:off x="65888" y="722219"/>
            <a:ext cx="9687712" cy="6592981"/>
            <a:chOff x="0" y="0"/>
            <a:chExt cx="2812266" cy="1913890"/>
          </a:xfrm>
        </p:grpSpPr>
        <p:sp>
          <p:nvSpPr>
            <p:cNvPr name="Freeform 6" id="6"/>
            <p:cNvSpPr/>
            <p:nvPr/>
          </p:nvSpPr>
          <p:spPr>
            <a:xfrm>
              <a:off x="0" y="0"/>
              <a:ext cx="2812266" cy="1913890"/>
            </a:xfrm>
            <a:custGeom>
              <a:avLst/>
              <a:gdLst/>
              <a:ahLst/>
              <a:cxnLst/>
              <a:rect r="r" b="b" t="t" l="l"/>
              <a:pathLst>
                <a:path h="1913890" w="2812266">
                  <a:moveTo>
                    <a:pt x="0" y="0"/>
                  </a:moveTo>
                  <a:lnTo>
                    <a:pt x="2812266" y="0"/>
                  </a:lnTo>
                  <a:lnTo>
                    <a:pt x="2812266" y="1913890"/>
                  </a:lnTo>
                  <a:lnTo>
                    <a:pt x="0" y="1913890"/>
                  </a:lnTo>
                  <a:close/>
                </a:path>
              </a:pathLst>
            </a:custGeom>
            <a:solidFill>
              <a:srgbClr val="C7D0D8">
                <a:alpha val="10980"/>
              </a:srgbClr>
            </a:solidFill>
          </p:spPr>
        </p:sp>
      </p:grpSp>
    </p:spTree>
  </p:cSld>
  <p:clrMapOvr>
    <a:masterClrMapping/>
  </p:clrMapOvr>
</p:sld>
</file>

<file path=ppt/slides/slide3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32033" y="1341883"/>
            <a:ext cx="7829550" cy="2562682"/>
          </a:xfrm>
          <a:prstGeom prst="rect">
            <a:avLst/>
          </a:prstGeom>
        </p:spPr>
        <p:txBody>
          <a:bodyPr anchor="t" rtlCol="false" tIns="0" lIns="0" bIns="0" rIns="0">
            <a:spAutoFit/>
          </a:bodyPr>
          <a:lstStyle/>
          <a:p>
            <a:pPr algn="ctr">
              <a:lnSpc>
                <a:spcPts val="9563"/>
              </a:lnSpc>
            </a:pPr>
            <a:r>
              <a:rPr lang="en-US" sz="9660" spc="96">
                <a:solidFill>
                  <a:srgbClr val="37D5E4"/>
                </a:solidFill>
                <a:latin typeface="Bodoni FLF Italics"/>
              </a:rPr>
              <a:t>MUCHAS                 GRACIAS</a:t>
            </a:r>
          </a:p>
        </p:txBody>
      </p:sp>
      <p:sp>
        <p:nvSpPr>
          <p:cNvPr name="TextBox 3" id="3"/>
          <p:cNvSpPr txBox="true"/>
          <p:nvPr/>
        </p:nvSpPr>
        <p:spPr>
          <a:xfrm rot="0">
            <a:off x="5443919" y="6193357"/>
            <a:ext cx="2771802" cy="737884"/>
          </a:xfrm>
          <a:prstGeom prst="rect">
            <a:avLst/>
          </a:prstGeom>
        </p:spPr>
        <p:txBody>
          <a:bodyPr anchor="t" rtlCol="false" tIns="0" lIns="0" bIns="0" rIns="0">
            <a:spAutoFit/>
          </a:bodyPr>
          <a:lstStyle/>
          <a:p>
            <a:pPr>
              <a:lnSpc>
                <a:spcPts val="2904"/>
              </a:lnSpc>
            </a:pPr>
            <a:r>
              <a:rPr lang="en-US" sz="2074" spc="560">
                <a:solidFill>
                  <a:srgbClr val="454543"/>
                </a:solidFill>
                <a:latin typeface="Montserrat Light Bold"/>
              </a:rPr>
              <a:t>26 MARZO 2022</a:t>
            </a:r>
          </a:p>
        </p:txBody>
      </p:sp>
      <p:grpSp>
        <p:nvGrpSpPr>
          <p:cNvPr name="Group 4" id="4"/>
          <p:cNvGrpSpPr/>
          <p:nvPr/>
        </p:nvGrpSpPr>
        <p:grpSpPr>
          <a:xfrm rot="0">
            <a:off x="8552155" y="6546647"/>
            <a:ext cx="584865" cy="30782"/>
            <a:chOff x="0" y="0"/>
            <a:chExt cx="12065000" cy="635000"/>
          </a:xfrm>
        </p:grpSpPr>
        <p:sp>
          <p:nvSpPr>
            <p:cNvPr name="Freeform 5" id="5"/>
            <p:cNvSpPr/>
            <p:nvPr/>
          </p:nvSpPr>
          <p:spPr>
            <a:xfrm>
              <a:off x="0" y="0"/>
              <a:ext cx="12065000" cy="635000"/>
            </a:xfrm>
            <a:custGeom>
              <a:avLst/>
              <a:gdLst/>
              <a:ahLst/>
              <a:cxnLst/>
              <a:rect r="r" b="b" t="t" l="l"/>
              <a:pathLst>
                <a:path h="635000" w="12065000">
                  <a:moveTo>
                    <a:pt x="0" y="0"/>
                  </a:moveTo>
                  <a:lnTo>
                    <a:pt x="12065000" y="0"/>
                  </a:lnTo>
                  <a:lnTo>
                    <a:pt x="12065000" y="635000"/>
                  </a:lnTo>
                  <a:lnTo>
                    <a:pt x="0" y="635000"/>
                  </a:lnTo>
                  <a:close/>
                </a:path>
              </a:pathLst>
            </a:custGeom>
            <a:solidFill>
              <a:srgbClr val="37D5E4"/>
            </a:solid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5FBFB"/>
        </a:solidFill>
      </p:bgPr>
    </p:bg>
    <p:spTree>
      <p:nvGrpSpPr>
        <p:cNvPr id="1" name=""/>
        <p:cNvGrpSpPr/>
        <p:nvPr/>
      </p:nvGrpSpPr>
      <p:grpSpPr>
        <a:xfrm>
          <a:off x="0" y="0"/>
          <a:ext cx="0" cy="0"/>
          <a:chOff x="0" y="0"/>
          <a:chExt cx="0" cy="0"/>
        </a:xfrm>
      </p:grpSpPr>
      <p:sp>
        <p:nvSpPr>
          <p:cNvPr name="TextBox 2" id="2"/>
          <p:cNvSpPr txBox="true"/>
          <p:nvPr/>
        </p:nvSpPr>
        <p:spPr>
          <a:xfrm rot="0">
            <a:off x="856136" y="1347773"/>
            <a:ext cx="4851569" cy="881338"/>
          </a:xfrm>
          <a:prstGeom prst="rect">
            <a:avLst/>
          </a:prstGeom>
        </p:spPr>
        <p:txBody>
          <a:bodyPr anchor="t" rtlCol="false" tIns="0" lIns="0" bIns="0" rIns="0">
            <a:spAutoFit/>
          </a:bodyPr>
          <a:lstStyle/>
          <a:p>
            <a:pPr>
              <a:lnSpc>
                <a:spcPts val="6197"/>
              </a:lnSpc>
            </a:pPr>
            <a:r>
              <a:rPr lang="en-US" sz="6260" spc="62">
                <a:solidFill>
                  <a:srgbClr val="37D5E4"/>
                </a:solidFill>
                <a:latin typeface="Bodoni FLF Italics"/>
              </a:rPr>
              <a:t>Reglas basicas</a:t>
            </a:r>
          </a:p>
        </p:txBody>
      </p:sp>
      <p:grpSp>
        <p:nvGrpSpPr>
          <p:cNvPr name="Group 3" id="3"/>
          <p:cNvGrpSpPr>
            <a:grpSpLocks noChangeAspect="true"/>
          </p:cNvGrpSpPr>
          <p:nvPr/>
        </p:nvGrpSpPr>
        <p:grpSpPr>
          <a:xfrm rot="0">
            <a:off x="351392" y="2229111"/>
            <a:ext cx="166326" cy="166326"/>
            <a:chOff x="0" y="0"/>
            <a:chExt cx="6350000" cy="6350000"/>
          </a:xfrm>
        </p:grpSpPr>
        <p:sp>
          <p:nvSpPr>
            <p:cNvPr name="Freeform 4" id="4"/>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5" id="5"/>
          <p:cNvGrpSpPr/>
          <p:nvPr/>
        </p:nvGrpSpPr>
        <p:grpSpPr>
          <a:xfrm rot="5400000">
            <a:off x="-1964062" y="4901192"/>
            <a:ext cx="4797234" cy="30782"/>
            <a:chOff x="0" y="0"/>
            <a:chExt cx="98960612" cy="635000"/>
          </a:xfrm>
        </p:grpSpPr>
        <p:sp>
          <p:nvSpPr>
            <p:cNvPr name="Freeform 6" id="6"/>
            <p:cNvSpPr/>
            <p:nvPr/>
          </p:nvSpPr>
          <p:spPr>
            <a:xfrm>
              <a:off x="0" y="0"/>
              <a:ext cx="98960614" cy="635000"/>
            </a:xfrm>
            <a:custGeom>
              <a:avLst/>
              <a:gdLst/>
              <a:ahLst/>
              <a:cxnLst/>
              <a:rect r="r" b="b" t="t" l="l"/>
              <a:pathLst>
                <a:path h="635000" w="98960614">
                  <a:moveTo>
                    <a:pt x="0" y="0"/>
                  </a:moveTo>
                  <a:lnTo>
                    <a:pt x="98960614" y="0"/>
                  </a:lnTo>
                  <a:lnTo>
                    <a:pt x="98960614" y="635000"/>
                  </a:lnTo>
                  <a:lnTo>
                    <a:pt x="0" y="635000"/>
                  </a:lnTo>
                  <a:close/>
                </a:path>
              </a:pathLst>
            </a:custGeom>
            <a:solidFill>
              <a:srgbClr val="37D5E4"/>
            </a:solidFill>
          </p:spPr>
        </p:sp>
      </p:grpSp>
      <p:pic>
        <p:nvPicPr>
          <p:cNvPr name="Picture 7" id="7"/>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96042" y="-1131055"/>
            <a:ext cx="10545683" cy="2262110"/>
          </a:xfrm>
          <a:prstGeom prst="rect">
            <a:avLst/>
          </a:prstGeom>
        </p:spPr>
      </p:pic>
      <p:grpSp>
        <p:nvGrpSpPr>
          <p:cNvPr name="Group 8" id="8"/>
          <p:cNvGrpSpPr/>
          <p:nvPr/>
        </p:nvGrpSpPr>
        <p:grpSpPr>
          <a:xfrm rot="0">
            <a:off x="6133302" y="0"/>
            <a:ext cx="3647837" cy="7543003"/>
            <a:chOff x="0" y="0"/>
            <a:chExt cx="4863782" cy="10057337"/>
          </a:xfrm>
        </p:grpSpPr>
        <p:pic>
          <p:nvPicPr>
            <p:cNvPr name="Picture 9" id="9"/>
            <p:cNvPicPr>
              <a:picLocks noChangeAspect="true"/>
            </p:cNvPicPr>
            <p:nvPr/>
          </p:nvPicPr>
          <p:blipFill>
            <a:blip r:embed="rId4"/>
            <a:srcRect l="51119" t="0" r="16659" b="0"/>
            <a:stretch>
              <a:fillRect/>
            </a:stretch>
          </p:blipFill>
          <p:spPr>
            <a:xfrm>
              <a:off x="0" y="0"/>
              <a:ext cx="4863782" cy="10057337"/>
            </a:xfrm>
            <a:prstGeom prst="rect">
              <a:avLst/>
            </a:prstGeom>
          </p:spPr>
        </p:pic>
      </p:grpSp>
      <p:sp>
        <p:nvSpPr>
          <p:cNvPr name="TextBox 10" id="10"/>
          <p:cNvSpPr txBox="true"/>
          <p:nvPr/>
        </p:nvSpPr>
        <p:spPr>
          <a:xfrm rot="0">
            <a:off x="731520" y="2413191"/>
            <a:ext cx="5263840" cy="446754"/>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 Encender y apagar</a:t>
            </a:r>
          </a:p>
        </p:txBody>
      </p:sp>
      <p:sp>
        <p:nvSpPr>
          <p:cNvPr name="TextBox 11" id="11"/>
          <p:cNvSpPr txBox="true"/>
          <p:nvPr/>
        </p:nvSpPr>
        <p:spPr>
          <a:xfrm rot="0">
            <a:off x="650000" y="3552825"/>
            <a:ext cx="5263840" cy="903954"/>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 temperaturas tolerables</a:t>
            </a:r>
          </a:p>
          <a:p>
            <a:pPr algn="just">
              <a:lnSpc>
                <a:spcPts val="3601"/>
              </a:lnSpc>
            </a:pPr>
          </a:p>
        </p:txBody>
      </p:sp>
      <p:sp>
        <p:nvSpPr>
          <p:cNvPr name="TextBox 12" id="12"/>
          <p:cNvSpPr txBox="true"/>
          <p:nvPr/>
        </p:nvSpPr>
        <p:spPr>
          <a:xfrm rot="0">
            <a:off x="731520" y="4640819"/>
            <a:ext cx="5263840" cy="446754"/>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 No comer ni beber</a:t>
            </a:r>
          </a:p>
        </p:txBody>
      </p:sp>
      <p:sp>
        <p:nvSpPr>
          <p:cNvPr name="TextBox 13" id="13"/>
          <p:cNvSpPr txBox="true"/>
          <p:nvPr/>
        </p:nvSpPr>
        <p:spPr>
          <a:xfrm rot="0">
            <a:off x="731520" y="5807633"/>
            <a:ext cx="5263840" cy="446754"/>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 Sentarse correctamente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5FBFB"/>
        </a:solidFill>
      </p:bgPr>
    </p:bg>
    <p:spTree>
      <p:nvGrpSpPr>
        <p:cNvPr id="1" name=""/>
        <p:cNvGrpSpPr/>
        <p:nvPr/>
      </p:nvGrpSpPr>
      <p:grpSpPr>
        <a:xfrm>
          <a:off x="0" y="0"/>
          <a:ext cx="0" cy="0"/>
          <a:chOff x="0" y="0"/>
          <a:chExt cx="0" cy="0"/>
        </a:xfrm>
      </p:grpSpPr>
      <p:sp>
        <p:nvSpPr>
          <p:cNvPr name="TextBox 2" id="2"/>
          <p:cNvSpPr txBox="true"/>
          <p:nvPr/>
        </p:nvSpPr>
        <p:spPr>
          <a:xfrm rot="0">
            <a:off x="856136" y="1347773"/>
            <a:ext cx="4851569" cy="881338"/>
          </a:xfrm>
          <a:prstGeom prst="rect">
            <a:avLst/>
          </a:prstGeom>
        </p:spPr>
        <p:txBody>
          <a:bodyPr anchor="t" rtlCol="false" tIns="0" lIns="0" bIns="0" rIns="0">
            <a:spAutoFit/>
          </a:bodyPr>
          <a:lstStyle/>
          <a:p>
            <a:pPr>
              <a:lnSpc>
                <a:spcPts val="6197"/>
              </a:lnSpc>
            </a:pPr>
            <a:r>
              <a:rPr lang="en-US" sz="6260" spc="62">
                <a:solidFill>
                  <a:srgbClr val="37D5E4"/>
                </a:solidFill>
                <a:latin typeface="Bodoni FLF Italics"/>
              </a:rPr>
              <a:t>Reglas basicas</a:t>
            </a:r>
          </a:p>
        </p:txBody>
      </p:sp>
      <p:grpSp>
        <p:nvGrpSpPr>
          <p:cNvPr name="Group 3" id="3"/>
          <p:cNvGrpSpPr>
            <a:grpSpLocks noChangeAspect="true"/>
          </p:cNvGrpSpPr>
          <p:nvPr/>
        </p:nvGrpSpPr>
        <p:grpSpPr>
          <a:xfrm rot="0">
            <a:off x="351392" y="2229111"/>
            <a:ext cx="166326" cy="166326"/>
            <a:chOff x="0" y="0"/>
            <a:chExt cx="6350000" cy="6350000"/>
          </a:xfrm>
        </p:grpSpPr>
        <p:sp>
          <p:nvSpPr>
            <p:cNvPr name="Freeform 4" id="4"/>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5" id="5"/>
          <p:cNvGrpSpPr/>
          <p:nvPr/>
        </p:nvGrpSpPr>
        <p:grpSpPr>
          <a:xfrm rot="5400000">
            <a:off x="-1964062" y="4901192"/>
            <a:ext cx="4797234" cy="30782"/>
            <a:chOff x="0" y="0"/>
            <a:chExt cx="98960612" cy="635000"/>
          </a:xfrm>
        </p:grpSpPr>
        <p:sp>
          <p:nvSpPr>
            <p:cNvPr name="Freeform 6" id="6"/>
            <p:cNvSpPr/>
            <p:nvPr/>
          </p:nvSpPr>
          <p:spPr>
            <a:xfrm>
              <a:off x="0" y="0"/>
              <a:ext cx="98960614" cy="635000"/>
            </a:xfrm>
            <a:custGeom>
              <a:avLst/>
              <a:gdLst/>
              <a:ahLst/>
              <a:cxnLst/>
              <a:rect r="r" b="b" t="t" l="l"/>
              <a:pathLst>
                <a:path h="635000" w="98960614">
                  <a:moveTo>
                    <a:pt x="0" y="0"/>
                  </a:moveTo>
                  <a:lnTo>
                    <a:pt x="98960614" y="0"/>
                  </a:lnTo>
                  <a:lnTo>
                    <a:pt x="98960614" y="635000"/>
                  </a:lnTo>
                  <a:lnTo>
                    <a:pt x="0" y="635000"/>
                  </a:lnTo>
                  <a:close/>
                </a:path>
              </a:pathLst>
            </a:custGeom>
            <a:solidFill>
              <a:srgbClr val="37D5E4"/>
            </a:solidFill>
          </p:spPr>
        </p:sp>
      </p:grpSp>
      <p:pic>
        <p:nvPicPr>
          <p:cNvPr name="Picture 7" id="7"/>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96042" y="-1131055"/>
            <a:ext cx="10545683" cy="2262110"/>
          </a:xfrm>
          <a:prstGeom prst="rect">
            <a:avLst/>
          </a:prstGeom>
        </p:spPr>
      </p:pic>
      <p:sp>
        <p:nvSpPr>
          <p:cNvPr name="TextBox 8" id="8"/>
          <p:cNvSpPr txBox="true"/>
          <p:nvPr/>
        </p:nvSpPr>
        <p:spPr>
          <a:xfrm rot="0">
            <a:off x="731520" y="2413191"/>
            <a:ext cx="5263840" cy="446754"/>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 La iluminación natural.</a:t>
            </a:r>
          </a:p>
        </p:txBody>
      </p:sp>
      <p:sp>
        <p:nvSpPr>
          <p:cNvPr name="TextBox 9" id="9"/>
          <p:cNvSpPr txBox="true"/>
          <p:nvPr/>
        </p:nvSpPr>
        <p:spPr>
          <a:xfrm rot="0">
            <a:off x="650000" y="3552825"/>
            <a:ext cx="5263840" cy="446754"/>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 Rrealice cambio de posturas.</a:t>
            </a:r>
          </a:p>
        </p:txBody>
      </p:sp>
      <p:sp>
        <p:nvSpPr>
          <p:cNvPr name="TextBox 10" id="10"/>
          <p:cNvSpPr txBox="true"/>
          <p:nvPr/>
        </p:nvSpPr>
        <p:spPr>
          <a:xfrm rot="0">
            <a:off x="731520" y="4640819"/>
            <a:ext cx="5263840" cy="446754"/>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 Configure su monitor.</a:t>
            </a:r>
          </a:p>
        </p:txBody>
      </p:sp>
      <p:sp>
        <p:nvSpPr>
          <p:cNvPr name="TextBox 11" id="11"/>
          <p:cNvSpPr txBox="true"/>
          <p:nvPr/>
        </p:nvSpPr>
        <p:spPr>
          <a:xfrm rot="0">
            <a:off x="731520" y="5807633"/>
            <a:ext cx="5263840" cy="446754"/>
          </a:xfrm>
          <a:prstGeom prst="rect">
            <a:avLst/>
          </a:prstGeom>
        </p:spPr>
        <p:txBody>
          <a:bodyPr anchor="t" rtlCol="false" tIns="0" lIns="0" bIns="0" rIns="0">
            <a:spAutoFit/>
          </a:bodyPr>
          <a:lstStyle/>
          <a:p>
            <a:pPr>
              <a:lnSpc>
                <a:spcPts val="3601"/>
              </a:lnSpc>
            </a:pPr>
            <a:r>
              <a:rPr lang="en-US" sz="2182" spc="174">
                <a:solidFill>
                  <a:srgbClr val="222222"/>
                </a:solidFill>
                <a:latin typeface="Montserrat Light Bold"/>
              </a:rPr>
              <a:t>- No las use en la cama.</a:t>
            </a:r>
          </a:p>
        </p:txBody>
      </p:sp>
      <p:grpSp>
        <p:nvGrpSpPr>
          <p:cNvPr name="Group 12" id="12"/>
          <p:cNvGrpSpPr/>
          <p:nvPr/>
        </p:nvGrpSpPr>
        <p:grpSpPr>
          <a:xfrm rot="0">
            <a:off x="6105763" y="-227803"/>
            <a:ext cx="3647837" cy="7543003"/>
            <a:chOff x="0" y="0"/>
            <a:chExt cx="4863782" cy="10057337"/>
          </a:xfrm>
        </p:grpSpPr>
        <p:pic>
          <p:nvPicPr>
            <p:cNvPr name="Picture 13" id="13"/>
            <p:cNvPicPr>
              <a:picLocks noChangeAspect="true"/>
            </p:cNvPicPr>
            <p:nvPr/>
          </p:nvPicPr>
          <p:blipFill>
            <a:blip r:embed="rId4"/>
            <a:srcRect l="33874" t="0" r="33874" b="0"/>
            <a:stretch>
              <a:fillRect/>
            </a:stretch>
          </p:blipFill>
          <p:spPr>
            <a:xfrm>
              <a:off x="0" y="0"/>
              <a:ext cx="4863782" cy="10057337"/>
            </a:xfrm>
            <a:prstGeom prst="rect">
              <a:avLst/>
            </a:prstGeom>
          </p:spPr>
        </p:pic>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1422" y="-31728"/>
            <a:ext cx="9753600" cy="7315200"/>
          </a:xfrm>
          <a:prstGeom prst="rect">
            <a:avLst/>
          </a:prstGeom>
          <a:solidFill>
            <a:srgbClr val="F5FBFB"/>
          </a:solidFill>
        </p:spPr>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495299" y="5048382"/>
            <a:ext cx="10545683" cy="2262110"/>
          </a:xfrm>
          <a:prstGeom prst="rect">
            <a:avLst/>
          </a:prstGeom>
        </p:spPr>
      </p:pic>
      <p:sp>
        <p:nvSpPr>
          <p:cNvPr name="TextBox 4" id="4"/>
          <p:cNvSpPr txBox="true"/>
          <p:nvPr/>
        </p:nvSpPr>
        <p:spPr>
          <a:xfrm rot="0">
            <a:off x="1243151" y="1713766"/>
            <a:ext cx="4572000" cy="1271816"/>
          </a:xfrm>
          <a:prstGeom prst="rect">
            <a:avLst/>
          </a:prstGeom>
        </p:spPr>
        <p:txBody>
          <a:bodyPr anchor="t" rtlCol="false" tIns="0" lIns="0" bIns="0" rIns="0">
            <a:spAutoFit/>
          </a:bodyPr>
          <a:lstStyle/>
          <a:p>
            <a:pPr>
              <a:lnSpc>
                <a:spcPts val="4781"/>
              </a:lnSpc>
            </a:pPr>
            <a:r>
              <a:rPr lang="en-US" sz="4830" spc="48">
                <a:solidFill>
                  <a:srgbClr val="37D5E4"/>
                </a:solidFill>
                <a:latin typeface="Bodoni FLF Italics"/>
              </a:rPr>
              <a:t>NORMAS DE</a:t>
            </a:r>
          </a:p>
          <a:p>
            <a:pPr>
              <a:lnSpc>
                <a:spcPts val="4781"/>
              </a:lnSpc>
            </a:pPr>
            <a:r>
              <a:rPr lang="en-US" sz="4830" spc="48">
                <a:solidFill>
                  <a:srgbClr val="37D5E4"/>
                </a:solidFill>
                <a:latin typeface="Bodoni FLF Italics"/>
              </a:rPr>
              <a:t>SEGURIDAD</a:t>
            </a:r>
          </a:p>
        </p:txBody>
      </p:sp>
      <p:grpSp>
        <p:nvGrpSpPr>
          <p:cNvPr name="Group 5" id="5"/>
          <p:cNvGrpSpPr>
            <a:grpSpLocks noChangeAspect="true"/>
          </p:cNvGrpSpPr>
          <p:nvPr/>
        </p:nvGrpSpPr>
        <p:grpSpPr>
          <a:xfrm rot="0">
            <a:off x="807916" y="1280614"/>
            <a:ext cx="166326" cy="166326"/>
            <a:chOff x="0" y="0"/>
            <a:chExt cx="6350000" cy="6350000"/>
          </a:xfrm>
        </p:grpSpPr>
        <p:sp>
          <p:nvSpPr>
            <p:cNvPr name="Freeform 6" id="6"/>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7" id="7"/>
          <p:cNvGrpSpPr>
            <a:grpSpLocks noChangeAspect="true"/>
          </p:cNvGrpSpPr>
          <p:nvPr/>
        </p:nvGrpSpPr>
        <p:grpSpPr>
          <a:xfrm rot="0">
            <a:off x="814348" y="5551056"/>
            <a:ext cx="166326" cy="166326"/>
            <a:chOff x="0" y="0"/>
            <a:chExt cx="6350000" cy="6350000"/>
          </a:xfrm>
        </p:grpSpPr>
        <p:sp>
          <p:nvSpPr>
            <p:cNvPr name="Freeform 8" id="8"/>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9" id="9"/>
          <p:cNvGrpSpPr/>
          <p:nvPr/>
        </p:nvGrpSpPr>
        <p:grpSpPr>
          <a:xfrm rot="0">
            <a:off x="6330950" y="-146138"/>
            <a:ext cx="3647837" cy="7543003"/>
            <a:chOff x="0" y="0"/>
            <a:chExt cx="4863782" cy="10057337"/>
          </a:xfrm>
        </p:grpSpPr>
        <p:pic>
          <p:nvPicPr>
            <p:cNvPr name="Picture 10" id="10"/>
            <p:cNvPicPr>
              <a:picLocks noChangeAspect="true"/>
            </p:cNvPicPr>
            <p:nvPr/>
          </p:nvPicPr>
          <p:blipFill>
            <a:blip r:embed="rId4"/>
            <a:srcRect l="17673" t="0" r="50106" b="0"/>
            <a:stretch>
              <a:fillRect/>
            </a:stretch>
          </p:blipFill>
          <p:spPr>
            <a:xfrm>
              <a:off x="0" y="0"/>
              <a:ext cx="4863782" cy="10057337"/>
            </a:xfrm>
            <a:prstGeom prst="rect">
              <a:avLst/>
            </a:prstGeom>
          </p:spPr>
        </p:pic>
      </p:grpSp>
      <p:grpSp>
        <p:nvGrpSpPr>
          <p:cNvPr name="Group 11" id="11"/>
          <p:cNvGrpSpPr/>
          <p:nvPr/>
        </p:nvGrpSpPr>
        <p:grpSpPr>
          <a:xfrm rot="5400000">
            <a:off x="-2770720" y="2027100"/>
            <a:ext cx="7337490" cy="30782"/>
            <a:chOff x="0" y="0"/>
            <a:chExt cx="151362763" cy="635000"/>
          </a:xfrm>
        </p:grpSpPr>
        <p:sp>
          <p:nvSpPr>
            <p:cNvPr name="Freeform 12" id="12"/>
            <p:cNvSpPr/>
            <p:nvPr/>
          </p:nvSpPr>
          <p:spPr>
            <a:xfrm>
              <a:off x="0" y="0"/>
              <a:ext cx="151362767" cy="635000"/>
            </a:xfrm>
            <a:custGeom>
              <a:avLst/>
              <a:gdLst/>
              <a:ahLst/>
              <a:cxnLst/>
              <a:rect r="r" b="b" t="t" l="l"/>
              <a:pathLst>
                <a:path h="635000" w="151362767">
                  <a:moveTo>
                    <a:pt x="0" y="0"/>
                  </a:moveTo>
                  <a:lnTo>
                    <a:pt x="151362767" y="0"/>
                  </a:lnTo>
                  <a:lnTo>
                    <a:pt x="151362767" y="635000"/>
                  </a:lnTo>
                  <a:lnTo>
                    <a:pt x="0" y="635000"/>
                  </a:lnTo>
                  <a:close/>
                </a:path>
              </a:pathLst>
            </a:custGeom>
            <a:solidFill>
              <a:srgbClr val="37D5E4"/>
            </a:solid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5FBFB"/>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9506351" y="971425"/>
            <a:ext cx="166326" cy="166326"/>
            <a:chOff x="0" y="0"/>
            <a:chExt cx="6350000" cy="6350000"/>
          </a:xfrm>
        </p:grpSpPr>
        <p:sp>
          <p:nvSpPr>
            <p:cNvPr name="Freeform 3" id="3"/>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4" id="4"/>
          <p:cNvGrpSpPr/>
          <p:nvPr/>
        </p:nvGrpSpPr>
        <p:grpSpPr>
          <a:xfrm rot="5400000">
            <a:off x="7206288" y="3520977"/>
            <a:ext cx="4797234" cy="30782"/>
            <a:chOff x="0" y="0"/>
            <a:chExt cx="98960612" cy="635000"/>
          </a:xfrm>
        </p:grpSpPr>
        <p:sp>
          <p:nvSpPr>
            <p:cNvPr name="Freeform 5" id="5"/>
            <p:cNvSpPr/>
            <p:nvPr/>
          </p:nvSpPr>
          <p:spPr>
            <a:xfrm>
              <a:off x="0" y="0"/>
              <a:ext cx="98960614" cy="635000"/>
            </a:xfrm>
            <a:custGeom>
              <a:avLst/>
              <a:gdLst/>
              <a:ahLst/>
              <a:cxnLst/>
              <a:rect r="r" b="b" t="t" l="l"/>
              <a:pathLst>
                <a:path h="635000" w="98960614">
                  <a:moveTo>
                    <a:pt x="0" y="0"/>
                  </a:moveTo>
                  <a:lnTo>
                    <a:pt x="98960614" y="0"/>
                  </a:lnTo>
                  <a:lnTo>
                    <a:pt x="98960614" y="635000"/>
                  </a:lnTo>
                  <a:lnTo>
                    <a:pt x="0" y="635000"/>
                  </a:lnTo>
                  <a:close/>
                </a:path>
              </a:pathLst>
            </a:custGeom>
            <a:solidFill>
              <a:srgbClr val="37D5E4"/>
            </a:solidFill>
          </p:spPr>
        </p:sp>
      </p:grpSp>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6184145"/>
            <a:ext cx="10545683" cy="2262110"/>
          </a:xfrm>
          <a:prstGeom prst="rect">
            <a:avLst/>
          </a:prstGeom>
        </p:spPr>
      </p:pic>
      <p:grpSp>
        <p:nvGrpSpPr>
          <p:cNvPr name="Group 7" id="7"/>
          <p:cNvGrpSpPr/>
          <p:nvPr/>
        </p:nvGrpSpPr>
        <p:grpSpPr>
          <a:xfrm rot="0">
            <a:off x="0" y="0"/>
            <a:ext cx="3647837" cy="7543003"/>
            <a:chOff x="0" y="0"/>
            <a:chExt cx="4863782" cy="10057337"/>
          </a:xfrm>
        </p:grpSpPr>
        <p:pic>
          <p:nvPicPr>
            <p:cNvPr name="Picture 8" id="8"/>
            <p:cNvPicPr>
              <a:picLocks noChangeAspect="true"/>
            </p:cNvPicPr>
            <p:nvPr/>
          </p:nvPicPr>
          <p:blipFill>
            <a:blip r:embed="rId4"/>
            <a:srcRect l="37440" t="0" r="37440" b="0"/>
            <a:stretch>
              <a:fillRect/>
            </a:stretch>
          </p:blipFill>
          <p:spPr>
            <a:xfrm>
              <a:off x="0" y="0"/>
              <a:ext cx="4863782" cy="10057337"/>
            </a:xfrm>
            <a:prstGeom prst="rect">
              <a:avLst/>
            </a:prstGeom>
          </p:spPr>
        </p:pic>
      </p:grpSp>
      <p:sp>
        <p:nvSpPr>
          <p:cNvPr name="TextBox 9" id="9"/>
          <p:cNvSpPr txBox="true"/>
          <p:nvPr/>
        </p:nvSpPr>
        <p:spPr>
          <a:xfrm rot="0">
            <a:off x="4074745" y="392862"/>
            <a:ext cx="5238260" cy="578563"/>
          </a:xfrm>
          <a:prstGeom prst="rect">
            <a:avLst/>
          </a:prstGeom>
        </p:spPr>
        <p:txBody>
          <a:bodyPr anchor="t" rtlCol="false" tIns="0" lIns="0" bIns="0" rIns="0">
            <a:spAutoFit/>
          </a:bodyPr>
          <a:lstStyle/>
          <a:p>
            <a:pPr>
              <a:lnSpc>
                <a:spcPts val="4093"/>
              </a:lnSpc>
            </a:pPr>
            <a:r>
              <a:rPr lang="en-US" sz="4135" spc="41">
                <a:solidFill>
                  <a:srgbClr val="37D5E4"/>
                </a:solidFill>
                <a:latin typeface="Bodoni FLF Italics"/>
              </a:rPr>
              <a:t>Normas de s</a:t>
            </a:r>
            <a:r>
              <a:rPr lang="en-US" sz="4135" spc="41">
                <a:solidFill>
                  <a:srgbClr val="37D5E4"/>
                </a:solidFill>
                <a:latin typeface="Bodoni FLF Italics"/>
              </a:rPr>
              <a:t>eguridad</a:t>
            </a:r>
          </a:p>
        </p:txBody>
      </p:sp>
      <p:sp>
        <p:nvSpPr>
          <p:cNvPr name="TextBox 10" id="10"/>
          <p:cNvSpPr txBox="true"/>
          <p:nvPr/>
        </p:nvSpPr>
        <p:spPr>
          <a:xfrm rot="0">
            <a:off x="3881399" y="1285700"/>
            <a:ext cx="5624952" cy="1335056"/>
          </a:xfrm>
          <a:prstGeom prst="rect">
            <a:avLst/>
          </a:prstGeom>
        </p:spPr>
        <p:txBody>
          <a:bodyPr anchor="t" rtlCol="false" tIns="0" lIns="0" bIns="0" rIns="0">
            <a:spAutoFit/>
          </a:bodyPr>
          <a:lstStyle/>
          <a:p>
            <a:pPr algn="just">
              <a:lnSpc>
                <a:spcPts val="3530"/>
              </a:lnSpc>
            </a:pPr>
            <a:r>
              <a:rPr lang="en-US" sz="2139" spc="171">
                <a:solidFill>
                  <a:srgbClr val="222222"/>
                </a:solidFill>
                <a:latin typeface="Montserrat Light Bold"/>
              </a:rPr>
              <a:t>-  Alejar el equipo de lugares húmedos, y del agua.</a:t>
            </a:r>
          </a:p>
          <a:p>
            <a:pPr algn="just">
              <a:lnSpc>
                <a:spcPts val="3530"/>
              </a:lnSpc>
            </a:pPr>
          </a:p>
        </p:txBody>
      </p:sp>
      <p:sp>
        <p:nvSpPr>
          <p:cNvPr name="TextBox 11" id="11"/>
          <p:cNvSpPr txBox="true"/>
          <p:nvPr/>
        </p:nvSpPr>
        <p:spPr>
          <a:xfrm rot="0">
            <a:off x="3881399" y="2516944"/>
            <a:ext cx="5624952" cy="913479"/>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  Dejar libres las aberturas y entradas de aire </a:t>
            </a:r>
          </a:p>
        </p:txBody>
      </p:sp>
      <p:sp>
        <p:nvSpPr>
          <p:cNvPr name="TextBox 12" id="12"/>
          <p:cNvSpPr txBox="true"/>
          <p:nvPr/>
        </p:nvSpPr>
        <p:spPr>
          <a:xfrm rot="0">
            <a:off x="3800476" y="3973669"/>
            <a:ext cx="5872201" cy="430439"/>
          </a:xfrm>
          <a:prstGeom prst="rect">
            <a:avLst/>
          </a:prstGeom>
        </p:spPr>
        <p:txBody>
          <a:bodyPr anchor="t" rtlCol="false" tIns="0" lIns="0" bIns="0" rIns="0">
            <a:spAutoFit/>
          </a:bodyPr>
          <a:lstStyle/>
          <a:p>
            <a:pPr>
              <a:lnSpc>
                <a:spcPts val="3530"/>
              </a:lnSpc>
            </a:pPr>
            <a:r>
              <a:rPr lang="en-US" sz="2139" spc="171">
                <a:solidFill>
                  <a:srgbClr val="222222"/>
                </a:solidFill>
                <a:latin typeface="Montserrat Light Bold"/>
              </a:rPr>
              <a:t>-   No exponer a altas temperaturas</a:t>
            </a:r>
          </a:p>
        </p:txBody>
      </p:sp>
      <p:sp>
        <p:nvSpPr>
          <p:cNvPr name="TextBox 13" id="13"/>
          <p:cNvSpPr txBox="true"/>
          <p:nvPr/>
        </p:nvSpPr>
        <p:spPr>
          <a:xfrm rot="0">
            <a:off x="3881399" y="4813466"/>
            <a:ext cx="5263840" cy="1370679"/>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 No exponer a ambientes húmedos </a:t>
            </a:r>
          </a:p>
          <a:p>
            <a:pPr algn="just">
              <a:lnSpc>
                <a:spcPts val="3601"/>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5FBFB"/>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351392" y="2229111"/>
            <a:ext cx="166326" cy="166326"/>
            <a:chOff x="0" y="0"/>
            <a:chExt cx="6350000" cy="6350000"/>
          </a:xfrm>
        </p:grpSpPr>
        <p:sp>
          <p:nvSpPr>
            <p:cNvPr name="Freeform 3" id="3"/>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4" id="4"/>
          <p:cNvGrpSpPr/>
          <p:nvPr/>
        </p:nvGrpSpPr>
        <p:grpSpPr>
          <a:xfrm rot="5400000">
            <a:off x="-1964062" y="4901192"/>
            <a:ext cx="4797234" cy="30782"/>
            <a:chOff x="0" y="0"/>
            <a:chExt cx="98960612" cy="635000"/>
          </a:xfrm>
        </p:grpSpPr>
        <p:sp>
          <p:nvSpPr>
            <p:cNvPr name="Freeform 5" id="5"/>
            <p:cNvSpPr/>
            <p:nvPr/>
          </p:nvSpPr>
          <p:spPr>
            <a:xfrm>
              <a:off x="0" y="0"/>
              <a:ext cx="98960614" cy="635000"/>
            </a:xfrm>
            <a:custGeom>
              <a:avLst/>
              <a:gdLst/>
              <a:ahLst/>
              <a:cxnLst/>
              <a:rect r="r" b="b" t="t" l="l"/>
              <a:pathLst>
                <a:path h="635000" w="98960614">
                  <a:moveTo>
                    <a:pt x="0" y="0"/>
                  </a:moveTo>
                  <a:lnTo>
                    <a:pt x="98960614" y="0"/>
                  </a:lnTo>
                  <a:lnTo>
                    <a:pt x="98960614" y="635000"/>
                  </a:lnTo>
                  <a:lnTo>
                    <a:pt x="0" y="635000"/>
                  </a:lnTo>
                  <a:close/>
                </a:path>
              </a:pathLst>
            </a:custGeom>
            <a:solidFill>
              <a:srgbClr val="37D5E4"/>
            </a:solidFill>
          </p:spPr>
        </p:sp>
      </p:grpSp>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96042" y="-1131055"/>
            <a:ext cx="10545683" cy="2262110"/>
          </a:xfrm>
          <a:prstGeom prst="rect">
            <a:avLst/>
          </a:prstGeom>
        </p:spPr>
      </p:pic>
      <p:grpSp>
        <p:nvGrpSpPr>
          <p:cNvPr name="Group 7" id="7"/>
          <p:cNvGrpSpPr/>
          <p:nvPr/>
        </p:nvGrpSpPr>
        <p:grpSpPr>
          <a:xfrm rot="0">
            <a:off x="6133302" y="0"/>
            <a:ext cx="3647837" cy="7543003"/>
            <a:chOff x="0" y="0"/>
            <a:chExt cx="4863782" cy="10057337"/>
          </a:xfrm>
        </p:grpSpPr>
        <p:pic>
          <p:nvPicPr>
            <p:cNvPr name="Picture 8" id="8"/>
            <p:cNvPicPr>
              <a:picLocks noChangeAspect="true"/>
            </p:cNvPicPr>
            <p:nvPr/>
          </p:nvPicPr>
          <p:blipFill>
            <a:blip r:embed="rId4"/>
            <a:srcRect l="25762" t="0" r="25762" b="0"/>
            <a:stretch>
              <a:fillRect/>
            </a:stretch>
          </p:blipFill>
          <p:spPr>
            <a:xfrm>
              <a:off x="0" y="0"/>
              <a:ext cx="4863782" cy="10057337"/>
            </a:xfrm>
            <a:prstGeom prst="rect">
              <a:avLst/>
            </a:prstGeom>
          </p:spPr>
        </p:pic>
      </p:grpSp>
      <p:sp>
        <p:nvSpPr>
          <p:cNvPr name="TextBox 9" id="9"/>
          <p:cNvSpPr txBox="true"/>
          <p:nvPr/>
        </p:nvSpPr>
        <p:spPr>
          <a:xfrm rot="0">
            <a:off x="547552" y="2413191"/>
            <a:ext cx="5263840" cy="913479"/>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 No dejarlos cerca de aparatos  que emitan radicación</a:t>
            </a:r>
          </a:p>
        </p:txBody>
      </p:sp>
      <p:sp>
        <p:nvSpPr>
          <p:cNvPr name="TextBox 10" id="10"/>
          <p:cNvSpPr txBox="true"/>
          <p:nvPr/>
        </p:nvSpPr>
        <p:spPr>
          <a:xfrm rot="0">
            <a:off x="543298" y="1406190"/>
            <a:ext cx="5238260" cy="578563"/>
          </a:xfrm>
          <a:prstGeom prst="rect">
            <a:avLst/>
          </a:prstGeom>
        </p:spPr>
        <p:txBody>
          <a:bodyPr anchor="t" rtlCol="false" tIns="0" lIns="0" bIns="0" rIns="0">
            <a:spAutoFit/>
          </a:bodyPr>
          <a:lstStyle/>
          <a:p>
            <a:pPr>
              <a:lnSpc>
                <a:spcPts val="4093"/>
              </a:lnSpc>
            </a:pPr>
            <a:r>
              <a:rPr lang="en-US" sz="4135" spc="41">
                <a:solidFill>
                  <a:srgbClr val="37D5E4"/>
                </a:solidFill>
                <a:latin typeface="Bodoni FLF Italics"/>
              </a:rPr>
              <a:t>Normas de s</a:t>
            </a:r>
            <a:r>
              <a:rPr lang="en-US" sz="4135" spc="41">
                <a:solidFill>
                  <a:srgbClr val="37D5E4"/>
                </a:solidFill>
                <a:latin typeface="Bodoni FLF Italics"/>
              </a:rPr>
              <a:t>eguridad</a:t>
            </a:r>
          </a:p>
        </p:txBody>
      </p:sp>
      <p:sp>
        <p:nvSpPr>
          <p:cNvPr name="TextBox 11" id="11"/>
          <p:cNvSpPr txBox="true"/>
          <p:nvPr/>
        </p:nvSpPr>
        <p:spPr>
          <a:xfrm rot="0">
            <a:off x="516086" y="3693385"/>
            <a:ext cx="5624952" cy="887381"/>
          </a:xfrm>
          <a:prstGeom prst="rect">
            <a:avLst/>
          </a:prstGeom>
        </p:spPr>
        <p:txBody>
          <a:bodyPr anchor="t" rtlCol="false" tIns="0" lIns="0" bIns="0" rIns="0">
            <a:spAutoFit/>
          </a:bodyPr>
          <a:lstStyle/>
          <a:p>
            <a:pPr algn="just">
              <a:lnSpc>
                <a:spcPts val="3530"/>
              </a:lnSpc>
            </a:pPr>
            <a:r>
              <a:rPr lang="en-US" sz="2139" spc="171">
                <a:solidFill>
                  <a:srgbClr val="222222"/>
                </a:solidFill>
                <a:latin typeface="Montserrat Light Bold"/>
              </a:rPr>
              <a:t>- líquidos especiales y fieltros para limpieza</a:t>
            </a:r>
          </a:p>
        </p:txBody>
      </p:sp>
      <p:sp>
        <p:nvSpPr>
          <p:cNvPr name="TextBox 12" id="12"/>
          <p:cNvSpPr txBox="true"/>
          <p:nvPr/>
        </p:nvSpPr>
        <p:spPr>
          <a:xfrm rot="0">
            <a:off x="449946" y="4993353"/>
            <a:ext cx="5624952" cy="446754"/>
          </a:xfrm>
          <a:prstGeom prst="rect">
            <a:avLst/>
          </a:prstGeom>
        </p:spPr>
        <p:txBody>
          <a:bodyPr anchor="t" rtlCol="false" tIns="0" lIns="0" bIns="0" rIns="0">
            <a:spAutoFit/>
          </a:bodyPr>
          <a:lstStyle/>
          <a:p>
            <a:pPr algn="just">
              <a:lnSpc>
                <a:spcPts val="3601"/>
              </a:lnSpc>
            </a:pPr>
            <a:r>
              <a:rPr lang="en-US" sz="2182" spc="174">
                <a:solidFill>
                  <a:srgbClr val="222222"/>
                </a:solidFill>
                <a:latin typeface="Montserrat Light Bold"/>
              </a:rPr>
              <a:t>- No golpearlo ni rayarlo </a:t>
            </a:r>
          </a:p>
        </p:txBody>
      </p:sp>
      <p:sp>
        <p:nvSpPr>
          <p:cNvPr name="TextBox 13" id="13"/>
          <p:cNvSpPr txBox="true"/>
          <p:nvPr/>
        </p:nvSpPr>
        <p:spPr>
          <a:xfrm rot="0">
            <a:off x="445258" y="5839735"/>
            <a:ext cx="5624952" cy="887897"/>
          </a:xfrm>
          <a:prstGeom prst="rect">
            <a:avLst/>
          </a:prstGeom>
        </p:spPr>
        <p:txBody>
          <a:bodyPr anchor="t" rtlCol="false" tIns="0" lIns="0" bIns="0" rIns="0">
            <a:spAutoFit/>
          </a:bodyPr>
          <a:lstStyle/>
          <a:p>
            <a:pPr>
              <a:lnSpc>
                <a:spcPts val="3530"/>
              </a:lnSpc>
            </a:pPr>
            <a:r>
              <a:rPr lang="en-US" sz="2139" spc="171">
                <a:solidFill>
                  <a:srgbClr val="222222"/>
                </a:solidFill>
                <a:latin typeface="Montserrat Light Bold"/>
              </a:rPr>
              <a:t>-   almacenar los cables demanera adecuada</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20074" y="1433095"/>
            <a:ext cx="166326" cy="166326"/>
            <a:chOff x="0" y="0"/>
            <a:chExt cx="6350000" cy="6350000"/>
          </a:xfrm>
        </p:grpSpPr>
        <p:sp>
          <p:nvSpPr>
            <p:cNvPr name="Freeform 3" id="3"/>
            <p:cNvSpPr/>
            <p:nvPr/>
          </p:nvSpPr>
          <p:spPr>
            <a:xfrm>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7D5E4"/>
            </a:solidFill>
          </p:spPr>
        </p:sp>
      </p:grpSp>
      <p:grpSp>
        <p:nvGrpSpPr>
          <p:cNvPr name="Group 4" id="4"/>
          <p:cNvGrpSpPr/>
          <p:nvPr/>
        </p:nvGrpSpPr>
        <p:grpSpPr>
          <a:xfrm rot="5400000">
            <a:off x="-2770720" y="3646350"/>
            <a:ext cx="7337490" cy="30782"/>
            <a:chOff x="0" y="0"/>
            <a:chExt cx="151362763" cy="635000"/>
          </a:xfrm>
        </p:grpSpPr>
        <p:sp>
          <p:nvSpPr>
            <p:cNvPr name="Freeform 5" id="5"/>
            <p:cNvSpPr/>
            <p:nvPr/>
          </p:nvSpPr>
          <p:spPr>
            <a:xfrm>
              <a:off x="0" y="0"/>
              <a:ext cx="151362767" cy="635000"/>
            </a:xfrm>
            <a:custGeom>
              <a:avLst/>
              <a:gdLst/>
              <a:ahLst/>
              <a:cxnLst/>
              <a:rect r="r" b="b" t="t" l="l"/>
              <a:pathLst>
                <a:path h="635000" w="151362767">
                  <a:moveTo>
                    <a:pt x="0" y="0"/>
                  </a:moveTo>
                  <a:lnTo>
                    <a:pt x="151362767" y="0"/>
                  </a:lnTo>
                  <a:lnTo>
                    <a:pt x="151362767" y="635000"/>
                  </a:lnTo>
                  <a:lnTo>
                    <a:pt x="0" y="635000"/>
                  </a:lnTo>
                  <a:close/>
                </a:path>
              </a:pathLst>
            </a:custGeom>
            <a:solidFill>
              <a:srgbClr val="37D5E4"/>
            </a:solidFill>
          </p:spPr>
        </p:sp>
      </p:grpSp>
      <p:pic>
        <p:nvPicPr>
          <p:cNvPr name="Picture 6" id="6"/>
          <p:cNvPicPr>
            <a:picLocks noChangeAspect="true"/>
          </p:cNvPicPr>
          <p:nvPr/>
        </p:nvPicPr>
        <p:blipFill>
          <a:blip r:embed="rId2"/>
          <a:srcRect l="41628" t="0" r="11186" b="0"/>
          <a:stretch>
            <a:fillRect/>
          </a:stretch>
        </p:blipFill>
        <p:spPr>
          <a:xfrm flipH="false" flipV="false" rot="0">
            <a:off x="6489932" y="-755049"/>
            <a:ext cx="6769688" cy="8070249"/>
          </a:xfrm>
          <a:prstGeom prst="rect">
            <a:avLst/>
          </a:prstGeom>
        </p:spPr>
      </p:pic>
      <p:sp>
        <p:nvSpPr>
          <p:cNvPr name="TextBox 7" id="7"/>
          <p:cNvSpPr txBox="true"/>
          <p:nvPr/>
        </p:nvSpPr>
        <p:spPr>
          <a:xfrm rot="0">
            <a:off x="1352550" y="1175766"/>
            <a:ext cx="4844770" cy="839254"/>
          </a:xfrm>
          <a:prstGeom prst="rect">
            <a:avLst/>
          </a:prstGeom>
        </p:spPr>
        <p:txBody>
          <a:bodyPr anchor="t" rtlCol="false" tIns="0" lIns="0" bIns="0" rIns="0">
            <a:spAutoFit/>
          </a:bodyPr>
          <a:lstStyle/>
          <a:p>
            <a:pPr>
              <a:lnSpc>
                <a:spcPts val="6027"/>
              </a:lnSpc>
            </a:pPr>
            <a:r>
              <a:rPr lang="en-US" sz="5529" spc="55">
                <a:solidFill>
                  <a:srgbClr val="37D5E4"/>
                </a:solidFill>
                <a:latin typeface="Bodoni FLF Bold Italics"/>
              </a:rPr>
              <a:t>Software</a:t>
            </a:r>
          </a:p>
        </p:txBody>
      </p:sp>
      <p:sp>
        <p:nvSpPr>
          <p:cNvPr name="TextBox 8" id="8"/>
          <p:cNvSpPr txBox="true"/>
          <p:nvPr/>
        </p:nvSpPr>
        <p:spPr>
          <a:xfrm rot="0">
            <a:off x="1206244" y="2581797"/>
            <a:ext cx="5137382" cy="1799463"/>
          </a:xfrm>
          <a:prstGeom prst="rect">
            <a:avLst/>
          </a:prstGeom>
        </p:spPr>
        <p:txBody>
          <a:bodyPr anchor="t" rtlCol="false" tIns="0" lIns="0" bIns="0" rIns="0">
            <a:spAutoFit/>
          </a:bodyPr>
          <a:lstStyle/>
          <a:p>
            <a:pPr>
              <a:lnSpc>
                <a:spcPts val="3597"/>
              </a:lnSpc>
            </a:pPr>
            <a:r>
              <a:rPr lang="en-US" sz="2180" spc="172">
                <a:solidFill>
                  <a:srgbClr val="222222"/>
                </a:solidFill>
                <a:latin typeface="Montserrat Light Bold"/>
              </a:rPr>
              <a:t>Es la parte intangible de la computadores, nos referimos a cosas tales como los programas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DAE7oVRpL60</dc:identifier>
  <dcterms:modified xsi:type="dcterms:W3CDTF">2011-08-01T06:04:30Z</dcterms:modified>
  <cp:revision>1</cp:revision>
  <dc:title>Uso Basico de la computadora</dc:title>
</cp:coreProperties>
</file>

<file path=docProps/thumbnail.jpeg>
</file>